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8" r:id="rId2"/>
    <p:sldId id="267" r:id="rId3"/>
    <p:sldId id="265" r:id="rId4"/>
    <p:sldId id="285" r:id="rId5"/>
    <p:sldId id="286" r:id="rId6"/>
    <p:sldId id="292" r:id="rId7"/>
    <p:sldId id="291" r:id="rId8"/>
    <p:sldId id="284" r:id="rId9"/>
    <p:sldId id="293" r:id="rId10"/>
    <p:sldId id="294" r:id="rId11"/>
    <p:sldId id="304" r:id="rId12"/>
    <p:sldId id="305" r:id="rId13"/>
    <p:sldId id="309" r:id="rId14"/>
    <p:sldId id="306" r:id="rId15"/>
    <p:sldId id="307" r:id="rId16"/>
    <p:sldId id="310" r:id="rId17"/>
    <p:sldId id="308" r:id="rId18"/>
    <p:sldId id="312" r:id="rId19"/>
    <p:sldId id="313" r:id="rId20"/>
    <p:sldId id="280" r:id="rId21"/>
    <p:sldId id="289" r:id="rId22"/>
    <p:sldId id="295" r:id="rId23"/>
    <p:sldId id="296" r:id="rId24"/>
    <p:sldId id="315" r:id="rId25"/>
    <p:sldId id="316" r:id="rId26"/>
    <p:sldId id="298" r:id="rId27"/>
    <p:sldId id="317" r:id="rId28"/>
    <p:sldId id="297" r:id="rId29"/>
    <p:sldId id="299" r:id="rId30"/>
    <p:sldId id="300" r:id="rId31"/>
    <p:sldId id="301" r:id="rId32"/>
    <p:sldId id="302" r:id="rId33"/>
    <p:sldId id="303" r:id="rId34"/>
    <p:sldId id="318" r:id="rId35"/>
    <p:sldId id="319" r:id="rId36"/>
    <p:sldId id="320" r:id="rId37"/>
    <p:sldId id="290" r:id="rId38"/>
    <p:sldId id="282" r:id="rId39"/>
    <p:sldId id="283" r:id="rId40"/>
    <p:sldId id="314" r:id="rId41"/>
    <p:sldId id="287" r:id="rId42"/>
    <p:sldId id="276" r:id="rId4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CDCD"/>
    <a:srgbClr val="1F1A17"/>
    <a:srgbClr val="EEEEEE"/>
    <a:srgbClr val="7F0019"/>
    <a:srgbClr val="D7B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258" autoAdjust="0"/>
    <p:restoredTop sz="93266" autoAdjust="0"/>
  </p:normalViewPr>
  <p:slideViewPr>
    <p:cSldViewPr snapToGrid="0" showGuides="1">
      <p:cViewPr varScale="1">
        <p:scale>
          <a:sx n="77" d="100"/>
          <a:sy n="77" d="100"/>
        </p:scale>
        <p:origin x="1334" y="62"/>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A190A1-35D6-4A11-A245-0219F2CBBBD0}"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zh-TW" altLang="en-US"/>
        </a:p>
      </dgm:t>
    </dgm:pt>
    <dgm:pt modelId="{68C8E3AE-DEE6-4A96-B621-1C2492AB77C8}">
      <dgm:prSet phldrT="[文字]">
        <dgm:style>
          <a:lnRef idx="2">
            <a:schemeClr val="dk1"/>
          </a:lnRef>
          <a:fillRef idx="1">
            <a:schemeClr val="lt1"/>
          </a:fillRef>
          <a:effectRef idx="0">
            <a:schemeClr val="dk1"/>
          </a:effectRef>
          <a:fontRef idx="minor">
            <a:schemeClr val="dk1"/>
          </a:fontRef>
        </dgm:style>
      </dgm:prSet>
      <dgm:spPr>
        <a:solidFill>
          <a:schemeClr val="bg1">
            <a:lumMod val="85000"/>
          </a:schemeClr>
        </a:solidFill>
        <a:ln>
          <a:noFill/>
        </a:ln>
        <a:effectLst>
          <a:softEdge rad="63500"/>
        </a:effectLst>
      </dgm:spPr>
      <dgm:t>
        <a:bodyPr/>
        <a:lstStyle/>
        <a:p>
          <a:r>
            <a:rPr lang="en-US" altLang="zh-TW" b="1" dirty="0" err="1">
              <a:solidFill>
                <a:schemeClr val="tx1">
                  <a:lumMod val="85000"/>
                  <a:lumOff val="15000"/>
                </a:schemeClr>
              </a:solidFill>
              <a:latin typeface="造字工房悦黑（非商用）纤细体" pitchFamily="50" charset="-122"/>
              <a:ea typeface="造字工房悦黑（非商用）纤细体" pitchFamily="50" charset="-122"/>
            </a:rPr>
            <a:t>Dearfurkid</a:t>
          </a:r>
          <a:endParaRPr lang="zh-TW" altLang="en-US" dirty="0"/>
        </a:p>
      </dgm:t>
    </dgm:pt>
    <dgm:pt modelId="{BC02BBF5-5DE5-4E1E-B895-50B0BD4EEE1F}" type="parTrans" cxnId="{9FE4DEE8-8726-4891-8BC5-D325B92FB29F}">
      <dgm:prSet/>
      <dgm:spPr/>
      <dgm:t>
        <a:bodyPr/>
        <a:lstStyle/>
        <a:p>
          <a:endParaRPr lang="zh-TW" altLang="en-US"/>
        </a:p>
      </dgm:t>
    </dgm:pt>
    <dgm:pt modelId="{74C316ED-7819-4CF6-9BB1-1EFA1416CC2E}" type="sibTrans" cxnId="{9FE4DEE8-8726-4891-8BC5-D325B92FB29F}">
      <dgm:prSet/>
      <dgm:spPr/>
      <dgm:t>
        <a:bodyPr/>
        <a:lstStyle/>
        <a:p>
          <a:endParaRPr lang="zh-TW" altLang="en-US"/>
        </a:p>
      </dgm:t>
    </dgm:pt>
    <dgm:pt modelId="{7231E87F-A285-4FAF-9A0D-A9C6BBC89531}" type="asst">
      <dgm:prSet phldrT="[文字]"/>
      <dgm:spPr>
        <a:solidFill>
          <a:schemeClr val="bg1">
            <a:lumMod val="85000"/>
          </a:schemeClr>
        </a:solidFill>
        <a:ln>
          <a:noFill/>
        </a:ln>
        <a:effectLst>
          <a:softEdge rad="63500"/>
        </a:effectLst>
      </dgm:spPr>
      <dgm:t>
        <a:bodyPr/>
        <a:lstStyle/>
        <a:p>
          <a:r>
            <a:rPr lang="zh-TW" altLang="en-US" b="1" dirty="0">
              <a:solidFill>
                <a:schemeClr val="tx1">
                  <a:lumMod val="85000"/>
                  <a:lumOff val="15000"/>
                </a:schemeClr>
              </a:solidFill>
              <a:latin typeface="造字工房悦黑（非商用）纤细体" pitchFamily="50" charset="-122"/>
              <a:ea typeface="造字工房悦黑（非商用）纤细体" pitchFamily="50" charset="-122"/>
            </a:rPr>
            <a:t>登入</a:t>
          </a:r>
          <a:endParaRPr lang="zh-TW" altLang="en-US" dirty="0"/>
        </a:p>
      </dgm:t>
    </dgm:pt>
    <dgm:pt modelId="{A1DB8384-0294-4C0E-9A71-D12B5C29F288}" type="parTrans" cxnId="{460AC68D-928F-42B5-8860-822B6CAE3111}">
      <dgm:prSet>
        <dgm:style>
          <a:lnRef idx="1">
            <a:schemeClr val="dk1"/>
          </a:lnRef>
          <a:fillRef idx="0">
            <a:schemeClr val="dk1"/>
          </a:fillRef>
          <a:effectRef idx="0">
            <a:schemeClr val="dk1"/>
          </a:effectRef>
          <a:fontRef idx="minor">
            <a:schemeClr val="tx1"/>
          </a:fontRef>
        </dgm:style>
      </dgm:prSet>
      <dgm:spPr/>
      <dgm:t>
        <a:bodyPr/>
        <a:lstStyle/>
        <a:p>
          <a:endParaRPr lang="zh-TW" altLang="en-US"/>
        </a:p>
      </dgm:t>
    </dgm:pt>
    <dgm:pt modelId="{389B2506-28EC-424E-ACA6-9D9D6198A6D4}" type="sibTrans" cxnId="{460AC68D-928F-42B5-8860-822B6CAE3111}">
      <dgm:prSet/>
      <dgm:spPr/>
      <dgm:t>
        <a:bodyPr/>
        <a:lstStyle/>
        <a:p>
          <a:endParaRPr lang="zh-TW" altLang="en-US"/>
        </a:p>
      </dgm:t>
    </dgm:pt>
    <dgm:pt modelId="{B711F233-4F8A-4E64-8E7F-CAE875403068}">
      <dgm:prSet phldrT="[文字]" custT="1"/>
      <dgm:spPr>
        <a:solidFill>
          <a:prstClr val="white">
            <a:lumMod val="85000"/>
          </a:prstClr>
        </a:solidFill>
        <a:ln w="12700" cap="flat" cmpd="sng" algn="ctr">
          <a:noFill/>
          <a:prstDash val="solid"/>
          <a:miter lim="800000"/>
        </a:ln>
        <a:effectLst>
          <a:softEdge rad="63500"/>
        </a:effectLst>
      </dgm:spPr>
      <dgm:t>
        <a:bodyPr spcFirstLastPara="0" vert="horz" wrap="square" lIns="15240" tIns="15240" rIns="15240" bIns="15240" numCol="1" spcCol="1270" anchor="ctr" anchorCtr="0"/>
        <a:lstStyle/>
        <a:p>
          <a:r>
            <a:rPr lang="zh-TW" altLang="en-US" sz="2400" b="1" kern="1200" dirty="0">
              <a:solidFill>
                <a:schemeClr val="tx1">
                  <a:lumMod val="85000"/>
                  <a:lumOff val="15000"/>
                </a:schemeClr>
              </a:solidFill>
              <a:latin typeface="造字工房悦黑（非商用）纤细体" pitchFamily="50" charset="-122"/>
              <a:ea typeface="造字工房悦黑（非商用）纤细体" pitchFamily="50" charset="-122"/>
            </a:rPr>
            <a:t>個人</a:t>
          </a: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資訊</a:t>
          </a:r>
        </a:p>
      </dgm:t>
    </dgm:pt>
    <dgm:pt modelId="{6E63A5E2-47A6-445C-8123-31B795A80056}" type="parTrans" cxnId="{8407589E-7109-4D42-9DB2-1E2549E8D93E}">
      <dgm:prSet>
        <dgm:style>
          <a:lnRef idx="1">
            <a:schemeClr val="dk1"/>
          </a:lnRef>
          <a:fillRef idx="0">
            <a:schemeClr val="dk1"/>
          </a:fillRef>
          <a:effectRef idx="0">
            <a:schemeClr val="dk1"/>
          </a:effectRef>
          <a:fontRef idx="minor">
            <a:schemeClr val="tx1"/>
          </a:fontRef>
        </dgm:style>
      </dgm:prSet>
      <dgm:spPr/>
      <dgm:t>
        <a:bodyPr/>
        <a:lstStyle/>
        <a:p>
          <a:endParaRPr lang="zh-TW" altLang="en-US"/>
        </a:p>
      </dgm:t>
    </dgm:pt>
    <dgm:pt modelId="{1ECE3DD4-F56D-4C00-B20B-F3D27AE534BB}" type="sibTrans" cxnId="{8407589E-7109-4D42-9DB2-1E2549E8D93E}">
      <dgm:prSet/>
      <dgm:spPr/>
      <dgm:t>
        <a:bodyPr/>
        <a:lstStyle/>
        <a:p>
          <a:endParaRPr lang="zh-TW" altLang="en-US"/>
        </a:p>
      </dgm:t>
    </dgm:pt>
    <dgm:pt modelId="{231EE91D-FF52-482D-B341-A16DD5A603BC}">
      <dgm:prSet phldrT="[文字]" custT="1"/>
      <dgm:spPr>
        <a:solidFill>
          <a:prstClr val="white">
            <a:lumMod val="85000"/>
          </a:prstClr>
        </a:solidFill>
        <a:ln w="12700" cap="flat" cmpd="sng" algn="ctr">
          <a:noFill/>
          <a:prstDash val="solid"/>
          <a:miter lim="800000"/>
        </a:ln>
        <a:effectLst>
          <a:softEdge rad="63500"/>
        </a:effectLst>
      </dgm:spPr>
      <dgm:t>
        <a:bodyPr spcFirstLastPara="0" vert="horz" wrap="square" lIns="15240" tIns="15240" rIns="15240" bIns="15240" numCol="1" spcCol="1270" anchor="ctr" anchorCtr="0"/>
        <a:lstStyle/>
        <a:p>
          <a:pPr marL="0" lvl="0" indent="0" algn="ctr" defTabSz="1066800">
            <a:lnSpc>
              <a:spcPct val="90000"/>
            </a:lnSpc>
            <a:spcBef>
              <a:spcPct val="0"/>
            </a:spcBef>
            <a:spcAft>
              <a:spcPct val="35000"/>
            </a:spcAft>
            <a:buNone/>
          </a:pP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日常生活</a:t>
          </a:r>
        </a:p>
      </dgm:t>
    </dgm:pt>
    <dgm:pt modelId="{5AC5E3F1-8DAE-4946-82A8-7E59DD010286}" type="parTrans" cxnId="{D0A73C86-6B31-4429-A1C6-85D44AB563B1}">
      <dgm:prSet>
        <dgm:style>
          <a:lnRef idx="1">
            <a:schemeClr val="dk1"/>
          </a:lnRef>
          <a:fillRef idx="0">
            <a:schemeClr val="dk1"/>
          </a:fillRef>
          <a:effectRef idx="0">
            <a:schemeClr val="dk1"/>
          </a:effectRef>
          <a:fontRef idx="minor">
            <a:schemeClr val="tx1"/>
          </a:fontRef>
        </dgm:style>
      </dgm:prSet>
      <dgm:spPr/>
      <dgm:t>
        <a:bodyPr/>
        <a:lstStyle/>
        <a:p>
          <a:endParaRPr lang="zh-TW" altLang="en-US"/>
        </a:p>
      </dgm:t>
    </dgm:pt>
    <dgm:pt modelId="{5C985E6C-31A5-4077-A449-82658EDC9180}" type="sibTrans" cxnId="{D0A73C86-6B31-4429-A1C6-85D44AB563B1}">
      <dgm:prSet/>
      <dgm:spPr/>
      <dgm:t>
        <a:bodyPr/>
        <a:lstStyle/>
        <a:p>
          <a:endParaRPr lang="zh-TW" altLang="en-US"/>
        </a:p>
      </dgm:t>
    </dgm:pt>
    <dgm:pt modelId="{0D0C36EA-FDD1-4F5E-8FB0-97BA130C0CFA}">
      <dgm:prSet phldrT="[文字]" custT="1"/>
      <dgm:spPr>
        <a:solidFill>
          <a:prstClr val="white">
            <a:lumMod val="85000"/>
          </a:prstClr>
        </a:solidFill>
        <a:ln w="12700" cap="flat" cmpd="sng" algn="ctr">
          <a:noFill/>
          <a:prstDash val="solid"/>
          <a:miter lim="800000"/>
        </a:ln>
        <a:effectLst>
          <a:softEdge rad="63500"/>
        </a:effectLst>
      </dgm:spPr>
      <dgm:t>
        <a:bodyPr spcFirstLastPara="0" vert="horz" wrap="square" lIns="15240" tIns="15240" rIns="15240" bIns="15240" numCol="1" spcCol="1270" anchor="ctr" anchorCtr="0"/>
        <a:lstStyle/>
        <a:p>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寵物</a:t>
          </a:r>
          <a:r>
            <a:rPr lang="zh-TW" altLang="en-US" sz="2400" b="1" kern="1200" dirty="0">
              <a:solidFill>
                <a:schemeClr val="tx1">
                  <a:lumMod val="85000"/>
                  <a:lumOff val="15000"/>
                </a:schemeClr>
              </a:solidFill>
              <a:latin typeface="造字工房悦黑（非商用）纤细体" pitchFamily="50" charset="-122"/>
              <a:ea typeface="造字工房悦黑（非商用）纤细体" pitchFamily="50" charset="-122"/>
            </a:rPr>
            <a:t>醫院</a:t>
          </a:r>
          <a:endParaRPr lang="zh-TW" altLang="en-US" sz="2400" kern="1200" dirty="0"/>
        </a:p>
      </dgm:t>
    </dgm:pt>
    <dgm:pt modelId="{DD590835-33E7-4320-8452-01F77E5D4B35}" type="parTrans" cxnId="{1CA1EC88-7B58-43D7-8480-DB5253B4C730}">
      <dgm:prSet>
        <dgm:style>
          <a:lnRef idx="1">
            <a:schemeClr val="dk1"/>
          </a:lnRef>
          <a:fillRef idx="0">
            <a:schemeClr val="dk1"/>
          </a:fillRef>
          <a:effectRef idx="0">
            <a:schemeClr val="dk1"/>
          </a:effectRef>
          <a:fontRef idx="minor">
            <a:schemeClr val="tx1"/>
          </a:fontRef>
        </dgm:style>
      </dgm:prSet>
      <dgm:spPr/>
      <dgm:t>
        <a:bodyPr/>
        <a:lstStyle/>
        <a:p>
          <a:endParaRPr lang="zh-TW" altLang="en-US"/>
        </a:p>
      </dgm:t>
    </dgm:pt>
    <dgm:pt modelId="{F6E064AF-52F1-494C-A545-E48846ECCE03}" type="sibTrans" cxnId="{1CA1EC88-7B58-43D7-8480-DB5253B4C730}">
      <dgm:prSet/>
      <dgm:spPr/>
      <dgm:t>
        <a:bodyPr/>
        <a:lstStyle/>
        <a:p>
          <a:endParaRPr lang="zh-TW" altLang="en-US"/>
        </a:p>
      </dgm:t>
    </dgm:pt>
    <dgm:pt modelId="{4E8F35B1-6897-45E5-ADA5-9CF82685AAD3}">
      <dgm:prSet phldrT="[文字]" custT="1"/>
      <dgm:spPr>
        <a:solidFill>
          <a:prstClr val="white">
            <a:lumMod val="85000"/>
          </a:prstClr>
        </a:solidFill>
        <a:ln w="12700" cap="flat" cmpd="sng" algn="ctr">
          <a:noFill/>
          <a:prstDash val="solid"/>
          <a:miter lim="800000"/>
        </a:ln>
        <a:effectLst>
          <a:softEdge rad="63500"/>
        </a:effectLst>
      </dgm:spPr>
      <dgm:t>
        <a:bodyPr spcFirstLastPara="0" vert="horz" wrap="square" lIns="15240" tIns="15240" rIns="15240" bIns="15240" numCol="1" spcCol="1270" anchor="ctr" anchorCtr="0"/>
        <a:lstStyle/>
        <a:p>
          <a:pPr marL="0" lvl="0" indent="0" algn="ctr" defTabSz="1066800">
            <a:lnSpc>
              <a:spcPct val="90000"/>
            </a:lnSpc>
            <a:spcBef>
              <a:spcPct val="0"/>
            </a:spcBef>
            <a:spcAft>
              <a:spcPct val="35000"/>
            </a:spcAft>
            <a:buNone/>
          </a:pP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寵物商城</a:t>
          </a:r>
        </a:p>
      </dgm:t>
    </dgm:pt>
    <dgm:pt modelId="{68A1EF03-7046-484C-982F-ED1177F1880D}" type="parTrans" cxnId="{221237FA-A034-45A0-B705-F1E7DAC417C2}">
      <dgm:prSet>
        <dgm:style>
          <a:lnRef idx="1">
            <a:schemeClr val="dk1"/>
          </a:lnRef>
          <a:fillRef idx="0">
            <a:schemeClr val="dk1"/>
          </a:fillRef>
          <a:effectRef idx="0">
            <a:schemeClr val="dk1"/>
          </a:effectRef>
          <a:fontRef idx="minor">
            <a:schemeClr val="tx1"/>
          </a:fontRef>
        </dgm:style>
      </dgm:prSet>
      <dgm:spPr/>
      <dgm:t>
        <a:bodyPr/>
        <a:lstStyle/>
        <a:p>
          <a:endParaRPr lang="zh-TW" altLang="en-US"/>
        </a:p>
      </dgm:t>
    </dgm:pt>
    <dgm:pt modelId="{621D6FD2-7F57-4F7E-8D9D-7BB775164A61}" type="sibTrans" cxnId="{221237FA-A034-45A0-B705-F1E7DAC417C2}">
      <dgm:prSet/>
      <dgm:spPr/>
      <dgm:t>
        <a:bodyPr/>
        <a:lstStyle/>
        <a:p>
          <a:endParaRPr lang="zh-TW" altLang="en-US"/>
        </a:p>
      </dgm:t>
    </dgm:pt>
    <dgm:pt modelId="{C432E93D-4CED-4383-ADAD-8481600EA464}" type="pres">
      <dgm:prSet presAssocID="{FAA190A1-35D6-4A11-A245-0219F2CBBBD0}" presName="hierChild1" presStyleCnt="0">
        <dgm:presLayoutVars>
          <dgm:orgChart val="1"/>
          <dgm:chPref val="1"/>
          <dgm:dir/>
          <dgm:animOne val="branch"/>
          <dgm:animLvl val="lvl"/>
          <dgm:resizeHandles/>
        </dgm:presLayoutVars>
      </dgm:prSet>
      <dgm:spPr/>
    </dgm:pt>
    <dgm:pt modelId="{76F40C16-C3CD-4F93-9ED5-64ED59E701F0}" type="pres">
      <dgm:prSet presAssocID="{68C8E3AE-DEE6-4A96-B621-1C2492AB77C8}" presName="hierRoot1" presStyleCnt="0">
        <dgm:presLayoutVars>
          <dgm:hierBranch val="init"/>
        </dgm:presLayoutVars>
      </dgm:prSet>
      <dgm:spPr/>
    </dgm:pt>
    <dgm:pt modelId="{79CC57F0-0DC5-45DA-99AD-B92CA92420CC}" type="pres">
      <dgm:prSet presAssocID="{68C8E3AE-DEE6-4A96-B621-1C2492AB77C8}" presName="rootComposite1" presStyleCnt="0"/>
      <dgm:spPr/>
    </dgm:pt>
    <dgm:pt modelId="{0D7E6A01-3B1F-435A-9346-18163C4868FC}" type="pres">
      <dgm:prSet presAssocID="{68C8E3AE-DEE6-4A96-B621-1C2492AB77C8}" presName="rootText1" presStyleLbl="node0" presStyleIdx="0" presStyleCnt="1">
        <dgm:presLayoutVars>
          <dgm:chPref val="3"/>
        </dgm:presLayoutVars>
      </dgm:prSet>
      <dgm:spPr/>
    </dgm:pt>
    <dgm:pt modelId="{78490D53-6CB4-42BC-BC89-525EB9A81A6C}" type="pres">
      <dgm:prSet presAssocID="{68C8E3AE-DEE6-4A96-B621-1C2492AB77C8}" presName="rootConnector1" presStyleLbl="node1" presStyleIdx="0" presStyleCnt="0"/>
      <dgm:spPr/>
    </dgm:pt>
    <dgm:pt modelId="{40800490-4B25-4F26-9435-953A42E7C249}" type="pres">
      <dgm:prSet presAssocID="{68C8E3AE-DEE6-4A96-B621-1C2492AB77C8}" presName="hierChild2" presStyleCnt="0"/>
      <dgm:spPr/>
    </dgm:pt>
    <dgm:pt modelId="{5E29CC1B-5D84-4B44-A696-E037865FD934}" type="pres">
      <dgm:prSet presAssocID="{6E63A5E2-47A6-445C-8123-31B795A80056}" presName="Name37" presStyleLbl="parChTrans1D2" presStyleIdx="0" presStyleCnt="5"/>
      <dgm:spPr/>
    </dgm:pt>
    <dgm:pt modelId="{90BF558B-4D18-4B73-A475-883FB0822EA7}" type="pres">
      <dgm:prSet presAssocID="{B711F233-4F8A-4E64-8E7F-CAE875403068}" presName="hierRoot2" presStyleCnt="0">
        <dgm:presLayoutVars>
          <dgm:hierBranch val="init"/>
        </dgm:presLayoutVars>
      </dgm:prSet>
      <dgm:spPr/>
    </dgm:pt>
    <dgm:pt modelId="{8F43C93C-5918-4F2E-9748-9878F9CBA9B2}" type="pres">
      <dgm:prSet presAssocID="{B711F233-4F8A-4E64-8E7F-CAE875403068}" presName="rootComposite" presStyleCnt="0"/>
      <dgm:spPr/>
    </dgm:pt>
    <dgm:pt modelId="{4A349C9E-AAE6-4D0D-A709-A0255D7DED74}" type="pres">
      <dgm:prSet presAssocID="{B711F233-4F8A-4E64-8E7F-CAE875403068}" presName="rootText" presStyleLbl="node2" presStyleIdx="0" presStyleCnt="4">
        <dgm:presLayoutVars>
          <dgm:chPref val="3"/>
        </dgm:presLayoutVars>
      </dgm:prSet>
      <dgm:spPr>
        <a:xfrm>
          <a:off x="4204" y="3516031"/>
          <a:ext cx="1753691" cy="876845"/>
        </a:xfrm>
        <a:prstGeom prst="rect">
          <a:avLst/>
        </a:prstGeom>
      </dgm:spPr>
    </dgm:pt>
    <dgm:pt modelId="{FBA5B938-2CAD-455F-9870-C6DF99BF30C0}" type="pres">
      <dgm:prSet presAssocID="{B711F233-4F8A-4E64-8E7F-CAE875403068}" presName="rootConnector" presStyleLbl="node2" presStyleIdx="0" presStyleCnt="4"/>
      <dgm:spPr/>
    </dgm:pt>
    <dgm:pt modelId="{833859BE-6B1F-4BD8-AE45-5646DC8F8992}" type="pres">
      <dgm:prSet presAssocID="{B711F233-4F8A-4E64-8E7F-CAE875403068}" presName="hierChild4" presStyleCnt="0"/>
      <dgm:spPr/>
    </dgm:pt>
    <dgm:pt modelId="{3C732112-A76F-44A0-B5D6-E9072B50371B}" type="pres">
      <dgm:prSet presAssocID="{B711F233-4F8A-4E64-8E7F-CAE875403068}" presName="hierChild5" presStyleCnt="0"/>
      <dgm:spPr/>
    </dgm:pt>
    <dgm:pt modelId="{0DCBCF29-0B43-4E28-94C5-0107A9D15191}" type="pres">
      <dgm:prSet presAssocID="{5AC5E3F1-8DAE-4946-82A8-7E59DD010286}" presName="Name37" presStyleLbl="parChTrans1D2" presStyleIdx="1" presStyleCnt="5"/>
      <dgm:spPr/>
    </dgm:pt>
    <dgm:pt modelId="{B0BC3C0D-6FB7-49FB-BE8B-13B109611A29}" type="pres">
      <dgm:prSet presAssocID="{231EE91D-FF52-482D-B341-A16DD5A603BC}" presName="hierRoot2" presStyleCnt="0">
        <dgm:presLayoutVars>
          <dgm:hierBranch val="init"/>
        </dgm:presLayoutVars>
      </dgm:prSet>
      <dgm:spPr/>
    </dgm:pt>
    <dgm:pt modelId="{B13959C7-2D0E-42F7-A57E-BBD9040822F1}" type="pres">
      <dgm:prSet presAssocID="{231EE91D-FF52-482D-B341-A16DD5A603BC}" presName="rootComposite" presStyleCnt="0"/>
      <dgm:spPr/>
    </dgm:pt>
    <dgm:pt modelId="{D6F341B5-7458-44B4-BAAE-F977F38F5F55}" type="pres">
      <dgm:prSet presAssocID="{231EE91D-FF52-482D-B341-A16DD5A603BC}" presName="rootText" presStyleLbl="node2" presStyleIdx="1" presStyleCnt="4">
        <dgm:presLayoutVars>
          <dgm:chPref val="3"/>
        </dgm:presLayoutVars>
      </dgm:prSet>
      <dgm:spPr>
        <a:xfrm>
          <a:off x="2126170" y="3516031"/>
          <a:ext cx="1753691" cy="876845"/>
        </a:xfrm>
        <a:prstGeom prst="rect">
          <a:avLst/>
        </a:prstGeom>
      </dgm:spPr>
    </dgm:pt>
    <dgm:pt modelId="{D40BF633-353B-4046-9C98-EE2EEBC8CD3B}" type="pres">
      <dgm:prSet presAssocID="{231EE91D-FF52-482D-B341-A16DD5A603BC}" presName="rootConnector" presStyleLbl="node2" presStyleIdx="1" presStyleCnt="4"/>
      <dgm:spPr/>
    </dgm:pt>
    <dgm:pt modelId="{99F856F4-84B8-4BF8-982E-759485E30EF0}" type="pres">
      <dgm:prSet presAssocID="{231EE91D-FF52-482D-B341-A16DD5A603BC}" presName="hierChild4" presStyleCnt="0"/>
      <dgm:spPr/>
    </dgm:pt>
    <dgm:pt modelId="{469FA98A-E9B0-4FD3-B29B-F5D5EB32D7A8}" type="pres">
      <dgm:prSet presAssocID="{231EE91D-FF52-482D-B341-A16DD5A603BC}" presName="hierChild5" presStyleCnt="0"/>
      <dgm:spPr/>
    </dgm:pt>
    <dgm:pt modelId="{0E2D6BC9-F837-4024-99EA-CA6DDF12B32D}" type="pres">
      <dgm:prSet presAssocID="{68A1EF03-7046-484C-982F-ED1177F1880D}" presName="Name37" presStyleLbl="parChTrans1D2" presStyleIdx="2" presStyleCnt="5"/>
      <dgm:spPr/>
    </dgm:pt>
    <dgm:pt modelId="{1CC51C27-34FC-48C5-A359-4A5CCF0EA0D1}" type="pres">
      <dgm:prSet presAssocID="{4E8F35B1-6897-45E5-ADA5-9CF82685AAD3}" presName="hierRoot2" presStyleCnt="0">
        <dgm:presLayoutVars>
          <dgm:hierBranch val="init"/>
        </dgm:presLayoutVars>
      </dgm:prSet>
      <dgm:spPr/>
    </dgm:pt>
    <dgm:pt modelId="{60E0E9B6-905B-4F94-A709-BC33943E1968}" type="pres">
      <dgm:prSet presAssocID="{4E8F35B1-6897-45E5-ADA5-9CF82685AAD3}" presName="rootComposite" presStyleCnt="0"/>
      <dgm:spPr/>
    </dgm:pt>
    <dgm:pt modelId="{C18BE9CE-E319-49F2-AE62-662E7AA7E350}" type="pres">
      <dgm:prSet presAssocID="{4E8F35B1-6897-45E5-ADA5-9CF82685AAD3}" presName="rootText" presStyleLbl="node2" presStyleIdx="2" presStyleCnt="4">
        <dgm:presLayoutVars>
          <dgm:chPref val="3"/>
        </dgm:presLayoutVars>
      </dgm:prSet>
      <dgm:spPr>
        <a:xfrm>
          <a:off x="4248137" y="3516031"/>
          <a:ext cx="1753691" cy="876845"/>
        </a:xfrm>
        <a:prstGeom prst="rect">
          <a:avLst/>
        </a:prstGeom>
      </dgm:spPr>
    </dgm:pt>
    <dgm:pt modelId="{612BA897-68C7-4B2D-9CB3-6E28D39657F7}" type="pres">
      <dgm:prSet presAssocID="{4E8F35B1-6897-45E5-ADA5-9CF82685AAD3}" presName="rootConnector" presStyleLbl="node2" presStyleIdx="2" presStyleCnt="4"/>
      <dgm:spPr/>
    </dgm:pt>
    <dgm:pt modelId="{B581FDD7-2A67-43C7-821A-10D8DCE1BA28}" type="pres">
      <dgm:prSet presAssocID="{4E8F35B1-6897-45E5-ADA5-9CF82685AAD3}" presName="hierChild4" presStyleCnt="0"/>
      <dgm:spPr/>
    </dgm:pt>
    <dgm:pt modelId="{810F88B8-4147-4004-AB68-8B42D654DE36}" type="pres">
      <dgm:prSet presAssocID="{4E8F35B1-6897-45E5-ADA5-9CF82685AAD3}" presName="hierChild5" presStyleCnt="0"/>
      <dgm:spPr/>
    </dgm:pt>
    <dgm:pt modelId="{F2C4D5FB-6B51-4BF3-A81E-4A37C4D9D595}" type="pres">
      <dgm:prSet presAssocID="{DD590835-33E7-4320-8452-01F77E5D4B35}" presName="Name37" presStyleLbl="parChTrans1D2" presStyleIdx="3" presStyleCnt="5"/>
      <dgm:spPr/>
    </dgm:pt>
    <dgm:pt modelId="{E4106330-DA19-4857-BE43-2E77FFF4AB6C}" type="pres">
      <dgm:prSet presAssocID="{0D0C36EA-FDD1-4F5E-8FB0-97BA130C0CFA}" presName="hierRoot2" presStyleCnt="0">
        <dgm:presLayoutVars>
          <dgm:hierBranch val="init"/>
        </dgm:presLayoutVars>
      </dgm:prSet>
      <dgm:spPr/>
    </dgm:pt>
    <dgm:pt modelId="{1B9195FB-6274-4F09-9B19-1B01BCFDBAA6}" type="pres">
      <dgm:prSet presAssocID="{0D0C36EA-FDD1-4F5E-8FB0-97BA130C0CFA}" presName="rootComposite" presStyleCnt="0"/>
      <dgm:spPr/>
    </dgm:pt>
    <dgm:pt modelId="{5EC024A4-BF5C-41D7-9A15-151CDD3E99FF}" type="pres">
      <dgm:prSet presAssocID="{0D0C36EA-FDD1-4F5E-8FB0-97BA130C0CFA}" presName="rootText" presStyleLbl="node2" presStyleIdx="3" presStyleCnt="4">
        <dgm:presLayoutVars>
          <dgm:chPref val="3"/>
        </dgm:presLayoutVars>
      </dgm:prSet>
      <dgm:spPr>
        <a:xfrm>
          <a:off x="6370104" y="3516031"/>
          <a:ext cx="1753691" cy="876845"/>
        </a:xfrm>
        <a:prstGeom prst="rect">
          <a:avLst/>
        </a:prstGeom>
      </dgm:spPr>
    </dgm:pt>
    <dgm:pt modelId="{49ED7056-46BC-4991-9DD4-111E20062290}" type="pres">
      <dgm:prSet presAssocID="{0D0C36EA-FDD1-4F5E-8FB0-97BA130C0CFA}" presName="rootConnector" presStyleLbl="node2" presStyleIdx="3" presStyleCnt="4"/>
      <dgm:spPr/>
    </dgm:pt>
    <dgm:pt modelId="{7768ABD3-D6BB-4C3A-894B-D41F52C0E714}" type="pres">
      <dgm:prSet presAssocID="{0D0C36EA-FDD1-4F5E-8FB0-97BA130C0CFA}" presName="hierChild4" presStyleCnt="0"/>
      <dgm:spPr/>
    </dgm:pt>
    <dgm:pt modelId="{7E3773CC-28E6-4F27-B9EA-BC955F8EF8BE}" type="pres">
      <dgm:prSet presAssocID="{0D0C36EA-FDD1-4F5E-8FB0-97BA130C0CFA}" presName="hierChild5" presStyleCnt="0"/>
      <dgm:spPr/>
    </dgm:pt>
    <dgm:pt modelId="{0E35D0A2-53CE-4CC4-A09C-DB1D9A66E53E}" type="pres">
      <dgm:prSet presAssocID="{68C8E3AE-DEE6-4A96-B621-1C2492AB77C8}" presName="hierChild3" presStyleCnt="0"/>
      <dgm:spPr/>
    </dgm:pt>
    <dgm:pt modelId="{6DE16B42-F2E2-4FA1-A8B5-FEF146BE7D25}" type="pres">
      <dgm:prSet presAssocID="{A1DB8384-0294-4C0E-9A71-D12B5C29F288}" presName="Name111" presStyleLbl="parChTrans1D2" presStyleIdx="4" presStyleCnt="5"/>
      <dgm:spPr/>
    </dgm:pt>
    <dgm:pt modelId="{5049310C-2501-4262-91F8-F65A7E5117AF}" type="pres">
      <dgm:prSet presAssocID="{7231E87F-A285-4FAF-9A0D-A9C6BBC89531}" presName="hierRoot3" presStyleCnt="0">
        <dgm:presLayoutVars>
          <dgm:hierBranch val="init"/>
        </dgm:presLayoutVars>
      </dgm:prSet>
      <dgm:spPr/>
    </dgm:pt>
    <dgm:pt modelId="{46644088-30B7-42A5-859E-500227DDA122}" type="pres">
      <dgm:prSet presAssocID="{7231E87F-A285-4FAF-9A0D-A9C6BBC89531}" presName="rootComposite3" presStyleCnt="0"/>
      <dgm:spPr/>
    </dgm:pt>
    <dgm:pt modelId="{E728255B-F6B9-4CDF-9573-875555C873E3}" type="pres">
      <dgm:prSet presAssocID="{7231E87F-A285-4FAF-9A0D-A9C6BBC89531}" presName="rootText3" presStyleLbl="asst1" presStyleIdx="0" presStyleCnt="1">
        <dgm:presLayoutVars>
          <dgm:chPref val="3"/>
        </dgm:presLayoutVars>
      </dgm:prSet>
      <dgm:spPr/>
    </dgm:pt>
    <dgm:pt modelId="{C284FCBD-A1FD-44CD-8844-8205618AC761}" type="pres">
      <dgm:prSet presAssocID="{7231E87F-A285-4FAF-9A0D-A9C6BBC89531}" presName="rootConnector3" presStyleLbl="asst1" presStyleIdx="0" presStyleCnt="1"/>
      <dgm:spPr/>
    </dgm:pt>
    <dgm:pt modelId="{39564B3A-C1BA-4198-802A-67469CEA6065}" type="pres">
      <dgm:prSet presAssocID="{7231E87F-A285-4FAF-9A0D-A9C6BBC89531}" presName="hierChild6" presStyleCnt="0"/>
      <dgm:spPr/>
    </dgm:pt>
    <dgm:pt modelId="{A074E06B-45B6-438A-927F-93116FF9E19B}" type="pres">
      <dgm:prSet presAssocID="{7231E87F-A285-4FAF-9A0D-A9C6BBC89531}" presName="hierChild7" presStyleCnt="0"/>
      <dgm:spPr/>
    </dgm:pt>
  </dgm:ptLst>
  <dgm:cxnLst>
    <dgm:cxn modelId="{E09D8B04-026C-4535-84A9-807C3C8C5DD7}" type="presOf" srcId="{4E8F35B1-6897-45E5-ADA5-9CF82685AAD3}" destId="{612BA897-68C7-4B2D-9CB3-6E28D39657F7}" srcOrd="1" destOrd="0" presId="urn:microsoft.com/office/officeart/2005/8/layout/orgChart1"/>
    <dgm:cxn modelId="{E88B9409-C49E-4B89-9576-91DDC7E74DF4}" type="presOf" srcId="{B711F233-4F8A-4E64-8E7F-CAE875403068}" destId="{FBA5B938-2CAD-455F-9870-C6DF99BF30C0}" srcOrd="1" destOrd="0" presId="urn:microsoft.com/office/officeart/2005/8/layout/orgChart1"/>
    <dgm:cxn modelId="{8A4D912E-4890-4C2B-B05A-8DDD2EF1598D}" type="presOf" srcId="{5AC5E3F1-8DAE-4946-82A8-7E59DD010286}" destId="{0DCBCF29-0B43-4E28-94C5-0107A9D15191}" srcOrd="0" destOrd="0" presId="urn:microsoft.com/office/officeart/2005/8/layout/orgChart1"/>
    <dgm:cxn modelId="{8AB4972F-F4D5-43A5-A1EC-74CCDF1959C0}" type="presOf" srcId="{FAA190A1-35D6-4A11-A245-0219F2CBBBD0}" destId="{C432E93D-4CED-4383-ADAD-8481600EA464}" srcOrd="0" destOrd="0" presId="urn:microsoft.com/office/officeart/2005/8/layout/orgChart1"/>
    <dgm:cxn modelId="{13162832-77FD-4B7C-9C8A-1F4866F90856}" type="presOf" srcId="{B711F233-4F8A-4E64-8E7F-CAE875403068}" destId="{4A349C9E-AAE6-4D0D-A709-A0255D7DED74}" srcOrd="0" destOrd="0" presId="urn:microsoft.com/office/officeart/2005/8/layout/orgChart1"/>
    <dgm:cxn modelId="{9FE66B60-55BB-4D12-9AA6-8184F036F3E1}" type="presOf" srcId="{4E8F35B1-6897-45E5-ADA5-9CF82685AAD3}" destId="{C18BE9CE-E319-49F2-AE62-662E7AA7E350}" srcOrd="0" destOrd="0" presId="urn:microsoft.com/office/officeart/2005/8/layout/orgChart1"/>
    <dgm:cxn modelId="{17111F69-A8CB-4D69-9C3F-B457676FF0AC}" type="presOf" srcId="{0D0C36EA-FDD1-4F5E-8FB0-97BA130C0CFA}" destId="{5EC024A4-BF5C-41D7-9A15-151CDD3E99FF}" srcOrd="0" destOrd="0" presId="urn:microsoft.com/office/officeart/2005/8/layout/orgChart1"/>
    <dgm:cxn modelId="{3A834C52-753F-4E8A-B9F3-F4513FBD3CD6}" type="presOf" srcId="{68C8E3AE-DEE6-4A96-B621-1C2492AB77C8}" destId="{0D7E6A01-3B1F-435A-9346-18163C4868FC}" srcOrd="0" destOrd="0" presId="urn:microsoft.com/office/officeart/2005/8/layout/orgChart1"/>
    <dgm:cxn modelId="{A1C9D272-8215-47B3-9844-8742CEC1AE3F}" type="presOf" srcId="{7231E87F-A285-4FAF-9A0D-A9C6BBC89531}" destId="{C284FCBD-A1FD-44CD-8844-8205618AC761}" srcOrd="1" destOrd="0" presId="urn:microsoft.com/office/officeart/2005/8/layout/orgChart1"/>
    <dgm:cxn modelId="{D0A73C86-6B31-4429-A1C6-85D44AB563B1}" srcId="{68C8E3AE-DEE6-4A96-B621-1C2492AB77C8}" destId="{231EE91D-FF52-482D-B341-A16DD5A603BC}" srcOrd="2" destOrd="0" parTransId="{5AC5E3F1-8DAE-4946-82A8-7E59DD010286}" sibTransId="{5C985E6C-31A5-4077-A449-82658EDC9180}"/>
    <dgm:cxn modelId="{1CA1EC88-7B58-43D7-8480-DB5253B4C730}" srcId="{68C8E3AE-DEE6-4A96-B621-1C2492AB77C8}" destId="{0D0C36EA-FDD1-4F5E-8FB0-97BA130C0CFA}" srcOrd="4" destOrd="0" parTransId="{DD590835-33E7-4320-8452-01F77E5D4B35}" sibTransId="{F6E064AF-52F1-494C-A545-E48846ECCE03}"/>
    <dgm:cxn modelId="{78E38489-B8AA-4F08-AAB6-BCAF64463A60}" type="presOf" srcId="{68A1EF03-7046-484C-982F-ED1177F1880D}" destId="{0E2D6BC9-F837-4024-99EA-CA6DDF12B32D}" srcOrd="0" destOrd="0" presId="urn:microsoft.com/office/officeart/2005/8/layout/orgChart1"/>
    <dgm:cxn modelId="{460AC68D-928F-42B5-8860-822B6CAE3111}" srcId="{68C8E3AE-DEE6-4A96-B621-1C2492AB77C8}" destId="{7231E87F-A285-4FAF-9A0D-A9C6BBC89531}" srcOrd="0" destOrd="0" parTransId="{A1DB8384-0294-4C0E-9A71-D12B5C29F288}" sibTransId="{389B2506-28EC-424E-ACA6-9D9D6198A6D4}"/>
    <dgm:cxn modelId="{8407589E-7109-4D42-9DB2-1E2549E8D93E}" srcId="{68C8E3AE-DEE6-4A96-B621-1C2492AB77C8}" destId="{B711F233-4F8A-4E64-8E7F-CAE875403068}" srcOrd="1" destOrd="0" parTransId="{6E63A5E2-47A6-445C-8123-31B795A80056}" sibTransId="{1ECE3DD4-F56D-4C00-B20B-F3D27AE534BB}"/>
    <dgm:cxn modelId="{02E7E09E-EC3C-4B40-82CE-0A227BD381CC}" type="presOf" srcId="{231EE91D-FF52-482D-B341-A16DD5A603BC}" destId="{D40BF633-353B-4046-9C98-EE2EEBC8CD3B}" srcOrd="1" destOrd="0" presId="urn:microsoft.com/office/officeart/2005/8/layout/orgChart1"/>
    <dgm:cxn modelId="{F445BCA6-EEBC-4927-9F2D-4609DE78DA63}" type="presOf" srcId="{68C8E3AE-DEE6-4A96-B621-1C2492AB77C8}" destId="{78490D53-6CB4-42BC-BC89-525EB9A81A6C}" srcOrd="1" destOrd="0" presId="urn:microsoft.com/office/officeart/2005/8/layout/orgChart1"/>
    <dgm:cxn modelId="{FF5BCAA7-3F15-4B15-AEFF-5B403EBBF491}" type="presOf" srcId="{A1DB8384-0294-4C0E-9A71-D12B5C29F288}" destId="{6DE16B42-F2E2-4FA1-A8B5-FEF146BE7D25}" srcOrd="0" destOrd="0" presId="urn:microsoft.com/office/officeart/2005/8/layout/orgChart1"/>
    <dgm:cxn modelId="{2C15A6AE-A879-4F8F-93C2-236AF7B01A35}" type="presOf" srcId="{7231E87F-A285-4FAF-9A0D-A9C6BBC89531}" destId="{E728255B-F6B9-4CDF-9573-875555C873E3}" srcOrd="0" destOrd="0" presId="urn:microsoft.com/office/officeart/2005/8/layout/orgChart1"/>
    <dgm:cxn modelId="{11EFC7C5-14B4-4BCA-9FBC-153BE9694E75}" type="presOf" srcId="{0D0C36EA-FDD1-4F5E-8FB0-97BA130C0CFA}" destId="{49ED7056-46BC-4991-9DD4-111E20062290}" srcOrd="1" destOrd="0" presId="urn:microsoft.com/office/officeart/2005/8/layout/orgChart1"/>
    <dgm:cxn modelId="{4889E7C7-EA57-458C-BB4B-514D95678307}" type="presOf" srcId="{DD590835-33E7-4320-8452-01F77E5D4B35}" destId="{F2C4D5FB-6B51-4BF3-A81E-4A37C4D9D595}" srcOrd="0" destOrd="0" presId="urn:microsoft.com/office/officeart/2005/8/layout/orgChart1"/>
    <dgm:cxn modelId="{CB3F6ACF-2C65-44EC-A76B-DA9AB5862A82}" type="presOf" srcId="{231EE91D-FF52-482D-B341-A16DD5A603BC}" destId="{D6F341B5-7458-44B4-BAAE-F977F38F5F55}" srcOrd="0" destOrd="0" presId="urn:microsoft.com/office/officeart/2005/8/layout/orgChart1"/>
    <dgm:cxn modelId="{9FE4DEE8-8726-4891-8BC5-D325B92FB29F}" srcId="{FAA190A1-35D6-4A11-A245-0219F2CBBBD0}" destId="{68C8E3AE-DEE6-4A96-B621-1C2492AB77C8}" srcOrd="0" destOrd="0" parTransId="{BC02BBF5-5DE5-4E1E-B895-50B0BD4EEE1F}" sibTransId="{74C316ED-7819-4CF6-9BB1-1EFA1416CC2E}"/>
    <dgm:cxn modelId="{221237FA-A034-45A0-B705-F1E7DAC417C2}" srcId="{68C8E3AE-DEE6-4A96-B621-1C2492AB77C8}" destId="{4E8F35B1-6897-45E5-ADA5-9CF82685AAD3}" srcOrd="3" destOrd="0" parTransId="{68A1EF03-7046-484C-982F-ED1177F1880D}" sibTransId="{621D6FD2-7F57-4F7E-8D9D-7BB775164A61}"/>
    <dgm:cxn modelId="{034D7DFB-E45B-4F00-B023-6F7CA75FC6E3}" type="presOf" srcId="{6E63A5E2-47A6-445C-8123-31B795A80056}" destId="{5E29CC1B-5D84-4B44-A696-E037865FD934}" srcOrd="0" destOrd="0" presId="urn:microsoft.com/office/officeart/2005/8/layout/orgChart1"/>
    <dgm:cxn modelId="{3A7ED321-084B-47BC-9D63-E6E5AAAE6B1A}" type="presParOf" srcId="{C432E93D-4CED-4383-ADAD-8481600EA464}" destId="{76F40C16-C3CD-4F93-9ED5-64ED59E701F0}" srcOrd="0" destOrd="0" presId="urn:microsoft.com/office/officeart/2005/8/layout/orgChart1"/>
    <dgm:cxn modelId="{183DC860-3F32-4071-978E-BC1AD8975C14}" type="presParOf" srcId="{76F40C16-C3CD-4F93-9ED5-64ED59E701F0}" destId="{79CC57F0-0DC5-45DA-99AD-B92CA92420CC}" srcOrd="0" destOrd="0" presId="urn:microsoft.com/office/officeart/2005/8/layout/orgChart1"/>
    <dgm:cxn modelId="{72B9E934-2283-4A58-A229-F2F4E304C18A}" type="presParOf" srcId="{79CC57F0-0DC5-45DA-99AD-B92CA92420CC}" destId="{0D7E6A01-3B1F-435A-9346-18163C4868FC}" srcOrd="0" destOrd="0" presId="urn:microsoft.com/office/officeart/2005/8/layout/orgChart1"/>
    <dgm:cxn modelId="{6645B249-D4B4-454A-9611-BC66D49BAC68}" type="presParOf" srcId="{79CC57F0-0DC5-45DA-99AD-B92CA92420CC}" destId="{78490D53-6CB4-42BC-BC89-525EB9A81A6C}" srcOrd="1" destOrd="0" presId="urn:microsoft.com/office/officeart/2005/8/layout/orgChart1"/>
    <dgm:cxn modelId="{38792A86-0BC9-4CBD-83BB-C264FAAB87A6}" type="presParOf" srcId="{76F40C16-C3CD-4F93-9ED5-64ED59E701F0}" destId="{40800490-4B25-4F26-9435-953A42E7C249}" srcOrd="1" destOrd="0" presId="urn:microsoft.com/office/officeart/2005/8/layout/orgChart1"/>
    <dgm:cxn modelId="{05C57E90-52BB-45F1-9341-05DBBEABD066}" type="presParOf" srcId="{40800490-4B25-4F26-9435-953A42E7C249}" destId="{5E29CC1B-5D84-4B44-A696-E037865FD934}" srcOrd="0" destOrd="0" presId="urn:microsoft.com/office/officeart/2005/8/layout/orgChart1"/>
    <dgm:cxn modelId="{BF642DE2-ACE4-47E3-A96A-C5674C7CF47C}" type="presParOf" srcId="{40800490-4B25-4F26-9435-953A42E7C249}" destId="{90BF558B-4D18-4B73-A475-883FB0822EA7}" srcOrd="1" destOrd="0" presId="urn:microsoft.com/office/officeart/2005/8/layout/orgChart1"/>
    <dgm:cxn modelId="{F5DC419C-109D-4DD6-832C-B394C68778B1}" type="presParOf" srcId="{90BF558B-4D18-4B73-A475-883FB0822EA7}" destId="{8F43C93C-5918-4F2E-9748-9878F9CBA9B2}" srcOrd="0" destOrd="0" presId="urn:microsoft.com/office/officeart/2005/8/layout/orgChart1"/>
    <dgm:cxn modelId="{8FFE8745-9B27-436F-AFF6-DD142132BA9B}" type="presParOf" srcId="{8F43C93C-5918-4F2E-9748-9878F9CBA9B2}" destId="{4A349C9E-AAE6-4D0D-A709-A0255D7DED74}" srcOrd="0" destOrd="0" presId="urn:microsoft.com/office/officeart/2005/8/layout/orgChart1"/>
    <dgm:cxn modelId="{05652D5C-2119-4AE3-A976-E7DCBF0121CD}" type="presParOf" srcId="{8F43C93C-5918-4F2E-9748-9878F9CBA9B2}" destId="{FBA5B938-2CAD-455F-9870-C6DF99BF30C0}" srcOrd="1" destOrd="0" presId="urn:microsoft.com/office/officeart/2005/8/layout/orgChart1"/>
    <dgm:cxn modelId="{DE5D0BC2-C885-4EF6-8EBB-28ED3C753A99}" type="presParOf" srcId="{90BF558B-4D18-4B73-A475-883FB0822EA7}" destId="{833859BE-6B1F-4BD8-AE45-5646DC8F8992}" srcOrd="1" destOrd="0" presId="urn:microsoft.com/office/officeart/2005/8/layout/orgChart1"/>
    <dgm:cxn modelId="{465C1940-1E9F-42AC-86F0-D761DA83B8CF}" type="presParOf" srcId="{90BF558B-4D18-4B73-A475-883FB0822EA7}" destId="{3C732112-A76F-44A0-B5D6-E9072B50371B}" srcOrd="2" destOrd="0" presId="urn:microsoft.com/office/officeart/2005/8/layout/orgChart1"/>
    <dgm:cxn modelId="{DA321501-B77E-4513-B769-733F883BAE5E}" type="presParOf" srcId="{40800490-4B25-4F26-9435-953A42E7C249}" destId="{0DCBCF29-0B43-4E28-94C5-0107A9D15191}" srcOrd="2" destOrd="0" presId="urn:microsoft.com/office/officeart/2005/8/layout/orgChart1"/>
    <dgm:cxn modelId="{A0A6A510-5931-4615-9A9A-426B81D92A12}" type="presParOf" srcId="{40800490-4B25-4F26-9435-953A42E7C249}" destId="{B0BC3C0D-6FB7-49FB-BE8B-13B109611A29}" srcOrd="3" destOrd="0" presId="urn:microsoft.com/office/officeart/2005/8/layout/orgChart1"/>
    <dgm:cxn modelId="{D6A1D99F-B8BC-43C3-9332-A81C2B0EEBA4}" type="presParOf" srcId="{B0BC3C0D-6FB7-49FB-BE8B-13B109611A29}" destId="{B13959C7-2D0E-42F7-A57E-BBD9040822F1}" srcOrd="0" destOrd="0" presId="urn:microsoft.com/office/officeart/2005/8/layout/orgChart1"/>
    <dgm:cxn modelId="{A66ADB39-03D6-42CC-A7D9-582B8AEEEA4D}" type="presParOf" srcId="{B13959C7-2D0E-42F7-A57E-BBD9040822F1}" destId="{D6F341B5-7458-44B4-BAAE-F977F38F5F55}" srcOrd="0" destOrd="0" presId="urn:microsoft.com/office/officeart/2005/8/layout/orgChart1"/>
    <dgm:cxn modelId="{2C4B1006-4832-4184-A99E-30317B8959FF}" type="presParOf" srcId="{B13959C7-2D0E-42F7-A57E-BBD9040822F1}" destId="{D40BF633-353B-4046-9C98-EE2EEBC8CD3B}" srcOrd="1" destOrd="0" presId="urn:microsoft.com/office/officeart/2005/8/layout/orgChart1"/>
    <dgm:cxn modelId="{E41BE103-B8DC-47AD-8CED-C47B3779351D}" type="presParOf" srcId="{B0BC3C0D-6FB7-49FB-BE8B-13B109611A29}" destId="{99F856F4-84B8-4BF8-982E-759485E30EF0}" srcOrd="1" destOrd="0" presId="urn:microsoft.com/office/officeart/2005/8/layout/orgChart1"/>
    <dgm:cxn modelId="{63E89EEE-3D95-41BB-A2CE-A7685AEA6153}" type="presParOf" srcId="{B0BC3C0D-6FB7-49FB-BE8B-13B109611A29}" destId="{469FA98A-E9B0-4FD3-B29B-F5D5EB32D7A8}" srcOrd="2" destOrd="0" presId="urn:microsoft.com/office/officeart/2005/8/layout/orgChart1"/>
    <dgm:cxn modelId="{6B658023-373C-4C0D-84B0-1CAD4A67D03F}" type="presParOf" srcId="{40800490-4B25-4F26-9435-953A42E7C249}" destId="{0E2D6BC9-F837-4024-99EA-CA6DDF12B32D}" srcOrd="4" destOrd="0" presId="urn:microsoft.com/office/officeart/2005/8/layout/orgChart1"/>
    <dgm:cxn modelId="{0564A276-F096-4D4D-B941-E91C74A8431A}" type="presParOf" srcId="{40800490-4B25-4F26-9435-953A42E7C249}" destId="{1CC51C27-34FC-48C5-A359-4A5CCF0EA0D1}" srcOrd="5" destOrd="0" presId="urn:microsoft.com/office/officeart/2005/8/layout/orgChart1"/>
    <dgm:cxn modelId="{D01A5E33-C463-4D8A-A597-F9CD8B01BF51}" type="presParOf" srcId="{1CC51C27-34FC-48C5-A359-4A5CCF0EA0D1}" destId="{60E0E9B6-905B-4F94-A709-BC33943E1968}" srcOrd="0" destOrd="0" presId="urn:microsoft.com/office/officeart/2005/8/layout/orgChart1"/>
    <dgm:cxn modelId="{938B9C39-6A96-4A0D-BA97-C1A830664208}" type="presParOf" srcId="{60E0E9B6-905B-4F94-A709-BC33943E1968}" destId="{C18BE9CE-E319-49F2-AE62-662E7AA7E350}" srcOrd="0" destOrd="0" presId="urn:microsoft.com/office/officeart/2005/8/layout/orgChart1"/>
    <dgm:cxn modelId="{E735D7AF-7149-47B3-975A-7150DF1606D8}" type="presParOf" srcId="{60E0E9B6-905B-4F94-A709-BC33943E1968}" destId="{612BA897-68C7-4B2D-9CB3-6E28D39657F7}" srcOrd="1" destOrd="0" presId="urn:microsoft.com/office/officeart/2005/8/layout/orgChart1"/>
    <dgm:cxn modelId="{4EBED97A-CD3C-41A5-BB74-F15C401DBBCD}" type="presParOf" srcId="{1CC51C27-34FC-48C5-A359-4A5CCF0EA0D1}" destId="{B581FDD7-2A67-43C7-821A-10D8DCE1BA28}" srcOrd="1" destOrd="0" presId="urn:microsoft.com/office/officeart/2005/8/layout/orgChart1"/>
    <dgm:cxn modelId="{B35C9F30-ED5E-44AC-90CA-34446E5DE08F}" type="presParOf" srcId="{1CC51C27-34FC-48C5-A359-4A5CCF0EA0D1}" destId="{810F88B8-4147-4004-AB68-8B42D654DE36}" srcOrd="2" destOrd="0" presId="urn:microsoft.com/office/officeart/2005/8/layout/orgChart1"/>
    <dgm:cxn modelId="{2E70AFA5-C72D-4F45-9840-2E000DC09202}" type="presParOf" srcId="{40800490-4B25-4F26-9435-953A42E7C249}" destId="{F2C4D5FB-6B51-4BF3-A81E-4A37C4D9D595}" srcOrd="6" destOrd="0" presId="urn:microsoft.com/office/officeart/2005/8/layout/orgChart1"/>
    <dgm:cxn modelId="{AEA2461A-282E-4F15-8964-6F4CE3AF82A8}" type="presParOf" srcId="{40800490-4B25-4F26-9435-953A42E7C249}" destId="{E4106330-DA19-4857-BE43-2E77FFF4AB6C}" srcOrd="7" destOrd="0" presId="urn:microsoft.com/office/officeart/2005/8/layout/orgChart1"/>
    <dgm:cxn modelId="{D4612819-1676-4034-B251-D19545A4398A}" type="presParOf" srcId="{E4106330-DA19-4857-BE43-2E77FFF4AB6C}" destId="{1B9195FB-6274-4F09-9B19-1B01BCFDBAA6}" srcOrd="0" destOrd="0" presId="urn:microsoft.com/office/officeart/2005/8/layout/orgChart1"/>
    <dgm:cxn modelId="{03D1B888-E0A2-401D-BB12-A425EE1087E9}" type="presParOf" srcId="{1B9195FB-6274-4F09-9B19-1B01BCFDBAA6}" destId="{5EC024A4-BF5C-41D7-9A15-151CDD3E99FF}" srcOrd="0" destOrd="0" presId="urn:microsoft.com/office/officeart/2005/8/layout/orgChart1"/>
    <dgm:cxn modelId="{575ACD6E-8A3D-4CAE-88DE-B641F2E68422}" type="presParOf" srcId="{1B9195FB-6274-4F09-9B19-1B01BCFDBAA6}" destId="{49ED7056-46BC-4991-9DD4-111E20062290}" srcOrd="1" destOrd="0" presId="urn:microsoft.com/office/officeart/2005/8/layout/orgChart1"/>
    <dgm:cxn modelId="{3314F557-A63E-43E0-B2E2-5BC166F4720E}" type="presParOf" srcId="{E4106330-DA19-4857-BE43-2E77FFF4AB6C}" destId="{7768ABD3-D6BB-4C3A-894B-D41F52C0E714}" srcOrd="1" destOrd="0" presId="urn:microsoft.com/office/officeart/2005/8/layout/orgChart1"/>
    <dgm:cxn modelId="{C6E9DD62-F4DA-4D20-BEE4-D6028342C09C}" type="presParOf" srcId="{E4106330-DA19-4857-BE43-2E77FFF4AB6C}" destId="{7E3773CC-28E6-4F27-B9EA-BC955F8EF8BE}" srcOrd="2" destOrd="0" presId="urn:microsoft.com/office/officeart/2005/8/layout/orgChart1"/>
    <dgm:cxn modelId="{6E36E337-DF5E-43A7-97AD-BF919ACB1A99}" type="presParOf" srcId="{76F40C16-C3CD-4F93-9ED5-64ED59E701F0}" destId="{0E35D0A2-53CE-4CC4-A09C-DB1D9A66E53E}" srcOrd="2" destOrd="0" presId="urn:microsoft.com/office/officeart/2005/8/layout/orgChart1"/>
    <dgm:cxn modelId="{74876399-97D4-4E19-80FD-9EACC00B8D5C}" type="presParOf" srcId="{0E35D0A2-53CE-4CC4-A09C-DB1D9A66E53E}" destId="{6DE16B42-F2E2-4FA1-A8B5-FEF146BE7D25}" srcOrd="0" destOrd="0" presId="urn:microsoft.com/office/officeart/2005/8/layout/orgChart1"/>
    <dgm:cxn modelId="{581FF9C0-151D-490E-99D7-9134CFE435C3}" type="presParOf" srcId="{0E35D0A2-53CE-4CC4-A09C-DB1D9A66E53E}" destId="{5049310C-2501-4262-91F8-F65A7E5117AF}" srcOrd="1" destOrd="0" presId="urn:microsoft.com/office/officeart/2005/8/layout/orgChart1"/>
    <dgm:cxn modelId="{E037753F-F1D3-4C72-B3CA-2A14C651CE01}" type="presParOf" srcId="{5049310C-2501-4262-91F8-F65A7E5117AF}" destId="{46644088-30B7-42A5-859E-500227DDA122}" srcOrd="0" destOrd="0" presId="urn:microsoft.com/office/officeart/2005/8/layout/orgChart1"/>
    <dgm:cxn modelId="{6C3F2054-BA35-4DC2-B8B4-C5F705B29F7C}" type="presParOf" srcId="{46644088-30B7-42A5-859E-500227DDA122}" destId="{E728255B-F6B9-4CDF-9573-875555C873E3}" srcOrd="0" destOrd="0" presId="urn:microsoft.com/office/officeart/2005/8/layout/orgChart1"/>
    <dgm:cxn modelId="{95DB525A-7B36-455E-B525-F74B7D15231C}" type="presParOf" srcId="{46644088-30B7-42A5-859E-500227DDA122}" destId="{C284FCBD-A1FD-44CD-8844-8205618AC761}" srcOrd="1" destOrd="0" presId="urn:microsoft.com/office/officeart/2005/8/layout/orgChart1"/>
    <dgm:cxn modelId="{7ECF0CAA-A1C1-4EFC-A109-F8EE6C1EA9B7}" type="presParOf" srcId="{5049310C-2501-4262-91F8-F65A7E5117AF}" destId="{39564B3A-C1BA-4198-802A-67469CEA6065}" srcOrd="1" destOrd="0" presId="urn:microsoft.com/office/officeart/2005/8/layout/orgChart1"/>
    <dgm:cxn modelId="{01A98CE1-609B-4DDC-8575-44E00E5938FF}" type="presParOf" srcId="{5049310C-2501-4262-91F8-F65A7E5117AF}" destId="{A074E06B-45B6-438A-927F-93116FF9E19B}"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FC2E46-40A7-4961-BC28-66A66B9F59D6}"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zh-TW" altLang="en-US"/>
        </a:p>
      </dgm:t>
    </dgm:pt>
    <dgm:pt modelId="{00C1E89A-4CE8-478D-A91E-44CEC6869F52}">
      <dgm:prSet phldrT="[文字]" custT="1"/>
      <dgm:spPr>
        <a:solidFill>
          <a:srgbClr val="CDCDCD"/>
        </a:solidFill>
        <a:ln>
          <a:noFill/>
        </a:ln>
        <a:effectLst>
          <a:softEdge rad="63500"/>
        </a:effectLst>
      </dgm:spPr>
      <dgm:t>
        <a:bodyPr/>
        <a:lstStyle/>
        <a:p>
          <a:pPr marL="0" algn="ctr" defTabSz="914400" rtl="0" eaLnBrk="1" latinLnBrk="0" hangingPunct="1"/>
          <a:r>
            <a:rPr lang="zh-TW" altLang="en-US" sz="4000" b="0" kern="1200" dirty="0">
              <a:solidFill>
                <a:schemeClr val="tx1">
                  <a:lumMod val="50000"/>
                  <a:lumOff val="50000"/>
                </a:schemeClr>
              </a:solidFill>
              <a:effectLst/>
              <a:latin typeface="造字工房悦黑体验版纤细体" pitchFamily="50" charset="-122"/>
              <a:ea typeface="造字工房悦黑体验版纤细体" pitchFamily="50" charset="-122"/>
              <a:cs typeface="+mn-cs"/>
            </a:rPr>
            <a:t>目標</a:t>
          </a:r>
        </a:p>
      </dgm:t>
    </dgm:pt>
    <dgm:pt modelId="{95D27E0D-FB61-4760-AC52-4258E9F9DCB4}" type="parTrans" cxnId="{732951B7-46E5-48CC-B566-DCD6599CC57E}">
      <dgm:prSet/>
      <dgm:spPr/>
      <dgm:t>
        <a:bodyPr/>
        <a:lstStyle/>
        <a:p>
          <a:endParaRPr lang="zh-TW" altLang="en-US"/>
        </a:p>
      </dgm:t>
    </dgm:pt>
    <dgm:pt modelId="{08B5DF17-91AF-4203-A206-AAD186AEF573}" type="sibTrans" cxnId="{732951B7-46E5-48CC-B566-DCD6599CC57E}">
      <dgm:prSet/>
      <dgm:spPr/>
      <dgm:t>
        <a:bodyPr/>
        <a:lstStyle/>
        <a:p>
          <a:endParaRPr lang="zh-TW" altLang="en-US"/>
        </a:p>
      </dgm:t>
    </dgm:pt>
    <dgm:pt modelId="{9555DB3C-A677-418C-9664-9C594CB885D0}">
      <dgm:prSet phldrT="[文字]" custT="1"/>
      <dgm:spPr>
        <a:solidFill>
          <a:srgbClr val="CDCDCD"/>
        </a:solidFill>
        <a:ln>
          <a:noFill/>
        </a:ln>
        <a:effectLst>
          <a:softEdge rad="63500"/>
        </a:effectLst>
      </dgm:spPr>
      <dgm:t>
        <a:bodyPr/>
        <a:lstStyle/>
        <a:p>
          <a:pPr marL="0" algn="ctr" defTabSz="914400" rtl="0" eaLnBrk="1" latinLnBrk="0" hangingPunct="1"/>
          <a:r>
            <a:rPr lang="zh-TW" altLang="en-US" sz="1800" kern="1200" dirty="0">
              <a:solidFill>
                <a:schemeClr val="tx1"/>
              </a:solidFill>
              <a:latin typeface="造字工房悦黑体验版纤细体" pitchFamily="50" charset="-122"/>
              <a:ea typeface="造字工房悦黑体验版纤细体" pitchFamily="50" charset="-122"/>
              <a:cs typeface="+mn-cs"/>
            </a:rPr>
            <a:t>完整性</a:t>
          </a:r>
        </a:p>
      </dgm:t>
    </dgm:pt>
    <dgm:pt modelId="{DD3B0276-8893-470B-8516-CCEBC92E27EE}" type="parTrans" cxnId="{EC764706-9BD6-4AA4-B968-5C64A67284B1}">
      <dgm:prSet/>
      <dgm:spPr/>
      <dgm:t>
        <a:bodyPr/>
        <a:lstStyle/>
        <a:p>
          <a:endParaRPr lang="zh-TW" altLang="en-US"/>
        </a:p>
      </dgm:t>
    </dgm:pt>
    <dgm:pt modelId="{F43869ED-CDA6-4AB7-86C5-34D601A74BC6}" type="sibTrans" cxnId="{EC764706-9BD6-4AA4-B968-5C64A67284B1}">
      <dgm:prSet/>
      <dgm:spPr>
        <a:solidFill>
          <a:schemeClr val="tx1">
            <a:lumMod val="50000"/>
            <a:lumOff val="50000"/>
          </a:schemeClr>
        </a:solidFill>
      </dgm:spPr>
      <dgm:t>
        <a:bodyPr/>
        <a:lstStyle/>
        <a:p>
          <a:endParaRPr lang="zh-TW" altLang="en-US"/>
        </a:p>
      </dgm:t>
    </dgm:pt>
    <dgm:pt modelId="{2C337335-0113-45F1-A4F9-34BC004E27E0}">
      <dgm:prSet phldrT="[文字]" custT="1"/>
      <dgm:spPr>
        <a:solidFill>
          <a:srgbClr val="CDCDCD"/>
        </a:solidFill>
        <a:ln>
          <a:noFill/>
        </a:ln>
        <a:effectLst>
          <a:softEdge rad="63500"/>
        </a:effectLst>
      </dgm:spPr>
      <dgm:t>
        <a:bodyPr/>
        <a:lstStyle/>
        <a:p>
          <a:pPr marL="0" algn="ctr" defTabSz="914400" rtl="0" eaLnBrk="1" latinLnBrk="0" hangingPunct="1"/>
          <a:r>
            <a:rPr lang="zh-TW" altLang="en-US" sz="1600" kern="1200" dirty="0">
              <a:solidFill>
                <a:schemeClr val="tx1"/>
              </a:solidFill>
              <a:latin typeface="造字工房悦黑体验版纤细体" pitchFamily="50" charset="-122"/>
              <a:ea typeface="造字工房悦黑体验版纤细体" pitchFamily="50" charset="-122"/>
              <a:cs typeface="+mn-cs"/>
            </a:rPr>
            <a:t>高使用率</a:t>
          </a:r>
        </a:p>
      </dgm:t>
    </dgm:pt>
    <dgm:pt modelId="{036E307B-EC6F-43FE-8ED9-8419113E57A3}" type="parTrans" cxnId="{192A6F08-8BE5-460E-BAC3-DC92BC53DEEB}">
      <dgm:prSet/>
      <dgm:spPr/>
      <dgm:t>
        <a:bodyPr/>
        <a:lstStyle/>
        <a:p>
          <a:endParaRPr lang="zh-TW" altLang="en-US"/>
        </a:p>
      </dgm:t>
    </dgm:pt>
    <dgm:pt modelId="{51B781D2-32E7-4958-825D-3BF0703E911F}" type="sibTrans" cxnId="{192A6F08-8BE5-460E-BAC3-DC92BC53DEEB}">
      <dgm:prSet/>
      <dgm:spPr>
        <a:solidFill>
          <a:schemeClr val="tx1">
            <a:lumMod val="50000"/>
            <a:lumOff val="50000"/>
          </a:schemeClr>
        </a:solidFill>
      </dgm:spPr>
      <dgm:t>
        <a:bodyPr/>
        <a:lstStyle/>
        <a:p>
          <a:endParaRPr lang="zh-TW" altLang="en-US"/>
        </a:p>
      </dgm:t>
    </dgm:pt>
    <dgm:pt modelId="{E7DC0BAF-8676-4896-876B-540D41564E44}">
      <dgm:prSet phldrT="[文字]" custT="1"/>
      <dgm:spPr>
        <a:solidFill>
          <a:srgbClr val="CDCDCD"/>
        </a:solidFill>
        <a:ln>
          <a:noFill/>
        </a:ln>
        <a:effectLst>
          <a:softEdge rad="63500"/>
        </a:effectLst>
      </dgm:spPr>
      <dgm:t>
        <a:bodyPr/>
        <a:lstStyle/>
        <a:p>
          <a:pPr marL="0" algn="ctr" defTabSz="914400" rtl="0" eaLnBrk="1" latinLnBrk="0" hangingPunct="1"/>
          <a:r>
            <a:rPr lang="zh-TW" altLang="en-US" sz="1600" kern="1200" dirty="0">
              <a:solidFill>
                <a:schemeClr val="tx1"/>
              </a:solidFill>
              <a:latin typeface="造字工房悦黑体验版纤细体" pitchFamily="50" charset="-122"/>
              <a:ea typeface="造字工房悦黑体验版纤细体" pitchFamily="50" charset="-122"/>
              <a:cs typeface="+mn-cs"/>
            </a:rPr>
            <a:t>動態更新</a:t>
          </a:r>
        </a:p>
      </dgm:t>
    </dgm:pt>
    <dgm:pt modelId="{C2A5B0A8-5C9D-436C-962A-F3515B8C5B6B}" type="parTrans" cxnId="{356B1C8B-4B43-4FD7-AF1D-E0FDF9A95B93}">
      <dgm:prSet/>
      <dgm:spPr/>
      <dgm:t>
        <a:bodyPr/>
        <a:lstStyle/>
        <a:p>
          <a:endParaRPr lang="zh-TW" altLang="en-US"/>
        </a:p>
      </dgm:t>
    </dgm:pt>
    <dgm:pt modelId="{E7EDADDE-958B-4892-B71D-195D00768069}" type="sibTrans" cxnId="{356B1C8B-4B43-4FD7-AF1D-E0FDF9A95B93}">
      <dgm:prSet/>
      <dgm:spPr>
        <a:solidFill>
          <a:schemeClr val="tx1">
            <a:lumMod val="50000"/>
            <a:lumOff val="50000"/>
          </a:schemeClr>
        </a:solidFill>
      </dgm:spPr>
      <dgm:t>
        <a:bodyPr/>
        <a:lstStyle/>
        <a:p>
          <a:endParaRPr lang="zh-TW" altLang="en-US"/>
        </a:p>
      </dgm:t>
    </dgm:pt>
    <dgm:pt modelId="{13980BB3-EBA0-4D1B-8401-595E71A23C87}" type="pres">
      <dgm:prSet presAssocID="{4BFC2E46-40A7-4961-BC28-66A66B9F59D6}" presName="Name0" presStyleCnt="0">
        <dgm:presLayoutVars>
          <dgm:chMax val="1"/>
          <dgm:dir/>
          <dgm:animLvl val="ctr"/>
          <dgm:resizeHandles val="exact"/>
        </dgm:presLayoutVars>
      </dgm:prSet>
      <dgm:spPr/>
    </dgm:pt>
    <dgm:pt modelId="{0314EBED-9BF4-4EAC-80F2-19966B63020E}" type="pres">
      <dgm:prSet presAssocID="{00C1E89A-4CE8-478D-A91E-44CEC6869F52}" presName="centerShape" presStyleLbl="node0" presStyleIdx="0" presStyleCnt="1"/>
      <dgm:spPr/>
    </dgm:pt>
    <dgm:pt modelId="{57071941-CCE2-4BC5-9B16-E7155A73CC89}" type="pres">
      <dgm:prSet presAssocID="{9555DB3C-A677-418C-9664-9C594CB885D0}" presName="node" presStyleLbl="node1" presStyleIdx="0" presStyleCnt="3">
        <dgm:presLayoutVars>
          <dgm:bulletEnabled val="1"/>
        </dgm:presLayoutVars>
      </dgm:prSet>
      <dgm:spPr/>
    </dgm:pt>
    <dgm:pt modelId="{AC4400A5-5AF3-4D28-AE0C-7186C9E86747}" type="pres">
      <dgm:prSet presAssocID="{9555DB3C-A677-418C-9664-9C594CB885D0}" presName="dummy" presStyleCnt="0"/>
      <dgm:spPr/>
    </dgm:pt>
    <dgm:pt modelId="{0B794C4B-7A53-4711-837A-EDE803D82F74}" type="pres">
      <dgm:prSet presAssocID="{F43869ED-CDA6-4AB7-86C5-34D601A74BC6}" presName="sibTrans" presStyleLbl="sibTrans2D1" presStyleIdx="0" presStyleCnt="3"/>
      <dgm:spPr/>
    </dgm:pt>
    <dgm:pt modelId="{3DF11875-83F3-4B6B-A1AE-515529184E6D}" type="pres">
      <dgm:prSet presAssocID="{2C337335-0113-45F1-A4F9-34BC004E27E0}" presName="node" presStyleLbl="node1" presStyleIdx="1" presStyleCnt="3">
        <dgm:presLayoutVars>
          <dgm:bulletEnabled val="1"/>
        </dgm:presLayoutVars>
      </dgm:prSet>
      <dgm:spPr/>
    </dgm:pt>
    <dgm:pt modelId="{EA91B391-CC50-4E39-80E5-B600C15A4DA0}" type="pres">
      <dgm:prSet presAssocID="{2C337335-0113-45F1-A4F9-34BC004E27E0}" presName="dummy" presStyleCnt="0"/>
      <dgm:spPr/>
    </dgm:pt>
    <dgm:pt modelId="{F8F49E9D-282B-467D-A117-1C562F595319}" type="pres">
      <dgm:prSet presAssocID="{51B781D2-32E7-4958-825D-3BF0703E911F}" presName="sibTrans" presStyleLbl="sibTrans2D1" presStyleIdx="1" presStyleCnt="3"/>
      <dgm:spPr/>
    </dgm:pt>
    <dgm:pt modelId="{3B1BB212-26AE-42A8-9487-1200E7689DA2}" type="pres">
      <dgm:prSet presAssocID="{E7DC0BAF-8676-4896-876B-540D41564E44}" presName="node" presStyleLbl="node1" presStyleIdx="2" presStyleCnt="3">
        <dgm:presLayoutVars>
          <dgm:bulletEnabled val="1"/>
        </dgm:presLayoutVars>
      </dgm:prSet>
      <dgm:spPr/>
    </dgm:pt>
    <dgm:pt modelId="{A661553F-86B3-4E06-9CCF-4A107552BF7D}" type="pres">
      <dgm:prSet presAssocID="{E7DC0BAF-8676-4896-876B-540D41564E44}" presName="dummy" presStyleCnt="0"/>
      <dgm:spPr/>
    </dgm:pt>
    <dgm:pt modelId="{EC6CC6A7-94B7-4F4F-8F35-A901F5B9A0B0}" type="pres">
      <dgm:prSet presAssocID="{E7EDADDE-958B-4892-B71D-195D00768069}" presName="sibTrans" presStyleLbl="sibTrans2D1" presStyleIdx="2" presStyleCnt="3"/>
      <dgm:spPr/>
    </dgm:pt>
  </dgm:ptLst>
  <dgm:cxnLst>
    <dgm:cxn modelId="{EC764706-9BD6-4AA4-B968-5C64A67284B1}" srcId="{00C1E89A-4CE8-478D-A91E-44CEC6869F52}" destId="{9555DB3C-A677-418C-9664-9C594CB885D0}" srcOrd="0" destOrd="0" parTransId="{DD3B0276-8893-470B-8516-CCEBC92E27EE}" sibTransId="{F43869ED-CDA6-4AB7-86C5-34D601A74BC6}"/>
    <dgm:cxn modelId="{192A6F08-8BE5-460E-BAC3-DC92BC53DEEB}" srcId="{00C1E89A-4CE8-478D-A91E-44CEC6869F52}" destId="{2C337335-0113-45F1-A4F9-34BC004E27E0}" srcOrd="1" destOrd="0" parTransId="{036E307B-EC6F-43FE-8ED9-8419113E57A3}" sibTransId="{51B781D2-32E7-4958-825D-3BF0703E911F}"/>
    <dgm:cxn modelId="{F8223928-5D99-48C1-A9B1-C094FB376007}" type="presOf" srcId="{00C1E89A-4CE8-478D-A91E-44CEC6869F52}" destId="{0314EBED-9BF4-4EAC-80F2-19966B63020E}" srcOrd="0" destOrd="0" presId="urn:microsoft.com/office/officeart/2005/8/layout/radial6"/>
    <dgm:cxn modelId="{BBEBFC36-13C3-4167-B762-C72688D35AB0}" type="presOf" srcId="{4BFC2E46-40A7-4961-BC28-66A66B9F59D6}" destId="{13980BB3-EBA0-4D1B-8401-595E71A23C87}" srcOrd="0" destOrd="0" presId="urn:microsoft.com/office/officeart/2005/8/layout/radial6"/>
    <dgm:cxn modelId="{44D6923D-0C8B-4644-BDAF-B3583086D7D7}" type="presOf" srcId="{E7EDADDE-958B-4892-B71D-195D00768069}" destId="{EC6CC6A7-94B7-4F4F-8F35-A901F5B9A0B0}" srcOrd="0" destOrd="0" presId="urn:microsoft.com/office/officeart/2005/8/layout/radial6"/>
    <dgm:cxn modelId="{C949EF7B-9CCF-4DBB-9B5E-B04FD7DADC2A}" type="presOf" srcId="{F43869ED-CDA6-4AB7-86C5-34D601A74BC6}" destId="{0B794C4B-7A53-4711-837A-EDE803D82F74}" srcOrd="0" destOrd="0" presId="urn:microsoft.com/office/officeart/2005/8/layout/radial6"/>
    <dgm:cxn modelId="{356B1C8B-4B43-4FD7-AF1D-E0FDF9A95B93}" srcId="{00C1E89A-4CE8-478D-A91E-44CEC6869F52}" destId="{E7DC0BAF-8676-4896-876B-540D41564E44}" srcOrd="2" destOrd="0" parTransId="{C2A5B0A8-5C9D-436C-962A-F3515B8C5B6B}" sibTransId="{E7EDADDE-958B-4892-B71D-195D00768069}"/>
    <dgm:cxn modelId="{103A5194-DAA6-435E-AB0D-B77B9326EFEE}" type="presOf" srcId="{E7DC0BAF-8676-4896-876B-540D41564E44}" destId="{3B1BB212-26AE-42A8-9487-1200E7689DA2}" srcOrd="0" destOrd="0" presId="urn:microsoft.com/office/officeart/2005/8/layout/radial6"/>
    <dgm:cxn modelId="{A17252A9-3BA0-4D88-A901-2CC38717DB57}" type="presOf" srcId="{9555DB3C-A677-418C-9664-9C594CB885D0}" destId="{57071941-CCE2-4BC5-9B16-E7155A73CC89}" srcOrd="0" destOrd="0" presId="urn:microsoft.com/office/officeart/2005/8/layout/radial6"/>
    <dgm:cxn modelId="{9B053AAD-D619-45C4-9D81-94C421BB1663}" type="presOf" srcId="{2C337335-0113-45F1-A4F9-34BC004E27E0}" destId="{3DF11875-83F3-4B6B-A1AE-515529184E6D}" srcOrd="0" destOrd="0" presId="urn:microsoft.com/office/officeart/2005/8/layout/radial6"/>
    <dgm:cxn modelId="{732951B7-46E5-48CC-B566-DCD6599CC57E}" srcId="{4BFC2E46-40A7-4961-BC28-66A66B9F59D6}" destId="{00C1E89A-4CE8-478D-A91E-44CEC6869F52}" srcOrd="0" destOrd="0" parTransId="{95D27E0D-FB61-4760-AC52-4258E9F9DCB4}" sibTransId="{08B5DF17-91AF-4203-A206-AAD186AEF573}"/>
    <dgm:cxn modelId="{2E00C9B7-BB79-462B-97F9-91EB3C0BE5D5}" type="presOf" srcId="{51B781D2-32E7-4958-825D-3BF0703E911F}" destId="{F8F49E9D-282B-467D-A117-1C562F595319}" srcOrd="0" destOrd="0" presId="urn:microsoft.com/office/officeart/2005/8/layout/radial6"/>
    <dgm:cxn modelId="{A5575F72-4A9A-481A-9653-A3468E731AC3}" type="presParOf" srcId="{13980BB3-EBA0-4D1B-8401-595E71A23C87}" destId="{0314EBED-9BF4-4EAC-80F2-19966B63020E}" srcOrd="0" destOrd="0" presId="urn:microsoft.com/office/officeart/2005/8/layout/radial6"/>
    <dgm:cxn modelId="{4BC2C4E9-79C1-4B66-9758-81DCA94FA078}" type="presParOf" srcId="{13980BB3-EBA0-4D1B-8401-595E71A23C87}" destId="{57071941-CCE2-4BC5-9B16-E7155A73CC89}" srcOrd="1" destOrd="0" presId="urn:microsoft.com/office/officeart/2005/8/layout/radial6"/>
    <dgm:cxn modelId="{21D73FC6-A513-47B0-9487-F6913EAB528B}" type="presParOf" srcId="{13980BB3-EBA0-4D1B-8401-595E71A23C87}" destId="{AC4400A5-5AF3-4D28-AE0C-7186C9E86747}" srcOrd="2" destOrd="0" presId="urn:microsoft.com/office/officeart/2005/8/layout/radial6"/>
    <dgm:cxn modelId="{1E7D63E8-4970-4446-9AF7-56FCD96C3FFD}" type="presParOf" srcId="{13980BB3-EBA0-4D1B-8401-595E71A23C87}" destId="{0B794C4B-7A53-4711-837A-EDE803D82F74}" srcOrd="3" destOrd="0" presId="urn:microsoft.com/office/officeart/2005/8/layout/radial6"/>
    <dgm:cxn modelId="{F2C0CA2D-B374-442C-8611-69F70FF341B1}" type="presParOf" srcId="{13980BB3-EBA0-4D1B-8401-595E71A23C87}" destId="{3DF11875-83F3-4B6B-A1AE-515529184E6D}" srcOrd="4" destOrd="0" presId="urn:microsoft.com/office/officeart/2005/8/layout/radial6"/>
    <dgm:cxn modelId="{7B141F40-CFAA-428D-815D-44BAA8F56525}" type="presParOf" srcId="{13980BB3-EBA0-4D1B-8401-595E71A23C87}" destId="{EA91B391-CC50-4E39-80E5-B600C15A4DA0}" srcOrd="5" destOrd="0" presId="urn:microsoft.com/office/officeart/2005/8/layout/radial6"/>
    <dgm:cxn modelId="{FD5F0136-0287-4ABC-8596-8761129DD43C}" type="presParOf" srcId="{13980BB3-EBA0-4D1B-8401-595E71A23C87}" destId="{F8F49E9D-282B-467D-A117-1C562F595319}" srcOrd="6" destOrd="0" presId="urn:microsoft.com/office/officeart/2005/8/layout/radial6"/>
    <dgm:cxn modelId="{A0CC5E6A-C902-48C9-A037-250692A9D6C1}" type="presParOf" srcId="{13980BB3-EBA0-4D1B-8401-595E71A23C87}" destId="{3B1BB212-26AE-42A8-9487-1200E7689DA2}" srcOrd="7" destOrd="0" presId="urn:microsoft.com/office/officeart/2005/8/layout/radial6"/>
    <dgm:cxn modelId="{333D99E1-C829-426F-B8B0-149326C76AC2}" type="presParOf" srcId="{13980BB3-EBA0-4D1B-8401-595E71A23C87}" destId="{A661553F-86B3-4E06-9CCF-4A107552BF7D}" srcOrd="8" destOrd="0" presId="urn:microsoft.com/office/officeart/2005/8/layout/radial6"/>
    <dgm:cxn modelId="{7F0C3AA3-92D1-40D3-91DB-5773499B2868}" type="presParOf" srcId="{13980BB3-EBA0-4D1B-8401-595E71A23C87}" destId="{EC6CC6A7-94B7-4F4F-8F35-A901F5B9A0B0}" srcOrd="9"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E16B42-F2E2-4FA1-A8B5-FEF146BE7D25}">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F2C4D5FB-6B51-4BF3-A81E-4A37C4D9D595}">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0E2D6BC9-F837-4024-99EA-CA6DDF12B32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0DCBCF29-0B43-4E28-94C5-0107A9D15191}">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5E29CC1B-5D84-4B44-A696-E037865FD934}">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0D7E6A01-3B1F-435A-9346-18163C4868FC}">
      <dsp:nvSpPr>
        <dsp:cNvPr id="0" name=""/>
        <dsp:cNvSpPr/>
      </dsp:nvSpPr>
      <dsp:spPr>
        <a:xfrm>
          <a:off x="3187154" y="1025789"/>
          <a:ext cx="1753691" cy="876845"/>
        </a:xfrm>
        <a:prstGeom prst="rect">
          <a:avLst/>
        </a:prstGeom>
        <a:solidFill>
          <a:schemeClr val="bg1">
            <a:lumMod val="85000"/>
          </a:schemeClr>
        </a:solidFill>
        <a:ln w="12700" cap="flat" cmpd="sng" algn="ctr">
          <a:noFill/>
          <a:prstDash val="solid"/>
          <a:miter lim="800000"/>
        </a:ln>
        <a:effectLst>
          <a:softEdge rad="63500"/>
        </a:effectLst>
      </dsp:spPr>
      <dsp:style>
        <a:lnRef idx="2">
          <a:schemeClr val="dk1"/>
        </a:lnRef>
        <a:fillRef idx="1">
          <a:schemeClr val="lt1"/>
        </a:fillRef>
        <a:effectRef idx="0">
          <a:schemeClr val="dk1"/>
        </a:effectRef>
        <a:fontRef idx="minor">
          <a:schemeClr val="dk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b="1" kern="1200" dirty="0" err="1">
              <a:solidFill>
                <a:schemeClr val="tx1">
                  <a:lumMod val="85000"/>
                  <a:lumOff val="15000"/>
                </a:schemeClr>
              </a:solidFill>
              <a:latin typeface="造字工房悦黑（非商用）纤细体" pitchFamily="50" charset="-122"/>
              <a:ea typeface="造字工房悦黑（非商用）纤细体" pitchFamily="50" charset="-122"/>
            </a:rPr>
            <a:t>Dearfurkid</a:t>
          </a:r>
          <a:endParaRPr lang="zh-TW" altLang="en-US" sz="2400" kern="1200" dirty="0"/>
        </a:p>
      </dsp:txBody>
      <dsp:txXfrm>
        <a:off x="3187154" y="1025789"/>
        <a:ext cx="1753691" cy="876845"/>
      </dsp:txXfrm>
    </dsp:sp>
    <dsp:sp modelId="{4A349C9E-AAE6-4D0D-A709-A0255D7DED74}">
      <dsp:nvSpPr>
        <dsp:cNvPr id="0" name=""/>
        <dsp:cNvSpPr/>
      </dsp:nvSpPr>
      <dsp:spPr>
        <a:xfrm>
          <a:off x="4204" y="3516031"/>
          <a:ext cx="1753691" cy="876845"/>
        </a:xfrm>
        <a:prstGeom prst="rect">
          <a:avLst/>
        </a:prstGeom>
        <a:solidFill>
          <a:prstClr val="white">
            <a:lumMod val="85000"/>
          </a:prstClr>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TW" altLang="en-US" sz="2400" b="1" kern="1200" dirty="0">
              <a:solidFill>
                <a:schemeClr val="tx1">
                  <a:lumMod val="85000"/>
                  <a:lumOff val="15000"/>
                </a:schemeClr>
              </a:solidFill>
              <a:latin typeface="造字工房悦黑（非商用）纤细体" pitchFamily="50" charset="-122"/>
              <a:ea typeface="造字工房悦黑（非商用）纤细体" pitchFamily="50" charset="-122"/>
            </a:rPr>
            <a:t>個人</a:t>
          </a: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資訊</a:t>
          </a:r>
        </a:p>
      </dsp:txBody>
      <dsp:txXfrm>
        <a:off x="4204" y="3516031"/>
        <a:ext cx="1753691" cy="876845"/>
      </dsp:txXfrm>
    </dsp:sp>
    <dsp:sp modelId="{D6F341B5-7458-44B4-BAAE-F977F38F5F55}">
      <dsp:nvSpPr>
        <dsp:cNvPr id="0" name=""/>
        <dsp:cNvSpPr/>
      </dsp:nvSpPr>
      <dsp:spPr>
        <a:xfrm>
          <a:off x="2126170" y="3516031"/>
          <a:ext cx="1753691" cy="876845"/>
        </a:xfrm>
        <a:prstGeom prst="rect">
          <a:avLst/>
        </a:prstGeom>
        <a:solidFill>
          <a:prstClr val="white">
            <a:lumMod val="85000"/>
          </a:prstClr>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日常生活</a:t>
          </a:r>
        </a:p>
      </dsp:txBody>
      <dsp:txXfrm>
        <a:off x="2126170" y="3516031"/>
        <a:ext cx="1753691" cy="876845"/>
      </dsp:txXfrm>
    </dsp:sp>
    <dsp:sp modelId="{C18BE9CE-E319-49F2-AE62-662E7AA7E350}">
      <dsp:nvSpPr>
        <dsp:cNvPr id="0" name=""/>
        <dsp:cNvSpPr/>
      </dsp:nvSpPr>
      <dsp:spPr>
        <a:xfrm>
          <a:off x="4248137" y="3516031"/>
          <a:ext cx="1753691" cy="876845"/>
        </a:xfrm>
        <a:prstGeom prst="rect">
          <a:avLst/>
        </a:prstGeom>
        <a:solidFill>
          <a:prstClr val="white">
            <a:lumMod val="85000"/>
          </a:prstClr>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寵物商城</a:t>
          </a:r>
        </a:p>
      </dsp:txBody>
      <dsp:txXfrm>
        <a:off x="4248137" y="3516031"/>
        <a:ext cx="1753691" cy="876845"/>
      </dsp:txXfrm>
    </dsp:sp>
    <dsp:sp modelId="{5EC024A4-BF5C-41D7-9A15-151CDD3E99FF}">
      <dsp:nvSpPr>
        <dsp:cNvPr id="0" name=""/>
        <dsp:cNvSpPr/>
      </dsp:nvSpPr>
      <dsp:spPr>
        <a:xfrm>
          <a:off x="6370104" y="3516031"/>
          <a:ext cx="1753691" cy="876845"/>
        </a:xfrm>
        <a:prstGeom prst="rect">
          <a:avLst/>
        </a:prstGeom>
        <a:solidFill>
          <a:prstClr val="white">
            <a:lumMod val="85000"/>
          </a:prstClr>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TW" altLang="en-US" sz="2400" b="1" kern="1200" dirty="0">
              <a:solidFill>
                <a:prstClr val="black">
                  <a:lumMod val="85000"/>
                  <a:lumOff val="15000"/>
                </a:prstClr>
              </a:solidFill>
              <a:latin typeface="造字工房悦黑（非商用）纤细体" pitchFamily="50" charset="-122"/>
              <a:ea typeface="造字工房悦黑（非商用）纤细体" pitchFamily="50" charset="-122"/>
              <a:cs typeface="+mn-cs"/>
            </a:rPr>
            <a:t>寵物</a:t>
          </a:r>
          <a:r>
            <a:rPr lang="zh-TW" altLang="en-US" sz="2400" b="1" kern="1200" dirty="0">
              <a:solidFill>
                <a:schemeClr val="tx1">
                  <a:lumMod val="85000"/>
                  <a:lumOff val="15000"/>
                </a:schemeClr>
              </a:solidFill>
              <a:latin typeface="造字工房悦黑（非商用）纤细体" pitchFamily="50" charset="-122"/>
              <a:ea typeface="造字工房悦黑（非商用）纤细体" pitchFamily="50" charset="-122"/>
            </a:rPr>
            <a:t>醫院</a:t>
          </a:r>
          <a:endParaRPr lang="zh-TW" altLang="en-US" sz="2400" kern="1200" dirty="0"/>
        </a:p>
      </dsp:txBody>
      <dsp:txXfrm>
        <a:off x="6370104" y="3516031"/>
        <a:ext cx="1753691" cy="876845"/>
      </dsp:txXfrm>
    </dsp:sp>
    <dsp:sp modelId="{E728255B-F6B9-4CDF-9573-875555C873E3}">
      <dsp:nvSpPr>
        <dsp:cNvPr id="0" name=""/>
        <dsp:cNvSpPr/>
      </dsp:nvSpPr>
      <dsp:spPr>
        <a:xfrm>
          <a:off x="2126170" y="2270910"/>
          <a:ext cx="1753691" cy="876845"/>
        </a:xfrm>
        <a:prstGeom prst="rect">
          <a:avLst/>
        </a:prstGeom>
        <a:solidFill>
          <a:schemeClr val="bg1">
            <a:lumMod val="85000"/>
          </a:schemeClr>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zh-TW" altLang="en-US" sz="2400" b="1" kern="1200" dirty="0">
              <a:solidFill>
                <a:schemeClr val="tx1">
                  <a:lumMod val="85000"/>
                  <a:lumOff val="15000"/>
                </a:schemeClr>
              </a:solidFill>
              <a:latin typeface="造字工房悦黑（非商用）纤细体" pitchFamily="50" charset="-122"/>
              <a:ea typeface="造字工房悦黑（非商用）纤细体" pitchFamily="50" charset="-122"/>
            </a:rPr>
            <a:t>登入</a:t>
          </a:r>
          <a:endParaRPr lang="zh-TW" altLang="en-US" sz="2400" kern="1200" dirty="0"/>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CC6A7-94B7-4F4F-8F35-A901F5B9A0B0}">
      <dsp:nvSpPr>
        <dsp:cNvPr id="0" name=""/>
        <dsp:cNvSpPr/>
      </dsp:nvSpPr>
      <dsp:spPr>
        <a:xfrm>
          <a:off x="1833742" y="668065"/>
          <a:ext cx="4460515" cy="4460515"/>
        </a:xfrm>
        <a:prstGeom prst="blockArc">
          <a:avLst>
            <a:gd name="adj1" fmla="val 9000000"/>
            <a:gd name="adj2" fmla="val 162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F8F49E9D-282B-467D-A117-1C562F595319}">
      <dsp:nvSpPr>
        <dsp:cNvPr id="0" name=""/>
        <dsp:cNvSpPr/>
      </dsp:nvSpPr>
      <dsp:spPr>
        <a:xfrm>
          <a:off x="1833742" y="668065"/>
          <a:ext cx="4460515" cy="4460515"/>
        </a:xfrm>
        <a:prstGeom prst="blockArc">
          <a:avLst>
            <a:gd name="adj1" fmla="val 1800000"/>
            <a:gd name="adj2" fmla="val 90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0B794C4B-7A53-4711-837A-EDE803D82F74}">
      <dsp:nvSpPr>
        <dsp:cNvPr id="0" name=""/>
        <dsp:cNvSpPr/>
      </dsp:nvSpPr>
      <dsp:spPr>
        <a:xfrm>
          <a:off x="1833742" y="668065"/>
          <a:ext cx="4460515" cy="4460515"/>
        </a:xfrm>
        <a:prstGeom prst="blockArc">
          <a:avLst>
            <a:gd name="adj1" fmla="val 16200000"/>
            <a:gd name="adj2" fmla="val 1800000"/>
            <a:gd name="adj3" fmla="val 4637"/>
          </a:avLst>
        </a:prstGeom>
        <a:solidFill>
          <a:schemeClr val="tx1">
            <a:lumMod val="50000"/>
            <a:lumOff val="50000"/>
          </a:schemeClr>
        </a:solidFill>
        <a:ln>
          <a:noFill/>
        </a:ln>
        <a:effectLst/>
      </dsp:spPr>
      <dsp:style>
        <a:lnRef idx="0">
          <a:scrgbClr r="0" g="0" b="0"/>
        </a:lnRef>
        <a:fillRef idx="1">
          <a:scrgbClr r="0" g="0" b="0"/>
        </a:fillRef>
        <a:effectRef idx="0">
          <a:scrgbClr r="0" g="0" b="0"/>
        </a:effectRef>
        <a:fontRef idx="minor">
          <a:schemeClr val="lt1"/>
        </a:fontRef>
      </dsp:style>
    </dsp:sp>
    <dsp:sp modelId="{0314EBED-9BF4-4EAC-80F2-19966B63020E}">
      <dsp:nvSpPr>
        <dsp:cNvPr id="0" name=""/>
        <dsp:cNvSpPr/>
      </dsp:nvSpPr>
      <dsp:spPr>
        <a:xfrm>
          <a:off x="3038078" y="1872401"/>
          <a:ext cx="2051843" cy="2051843"/>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4000" b="0" kern="1200" dirty="0">
              <a:solidFill>
                <a:schemeClr val="tx1">
                  <a:lumMod val="50000"/>
                  <a:lumOff val="50000"/>
                </a:schemeClr>
              </a:solidFill>
              <a:effectLst/>
              <a:latin typeface="造字工房悦黑体验版纤细体" pitchFamily="50" charset="-122"/>
              <a:ea typeface="造字工房悦黑体验版纤细体" pitchFamily="50" charset="-122"/>
              <a:cs typeface="+mn-cs"/>
            </a:rPr>
            <a:t>目標</a:t>
          </a:r>
        </a:p>
      </dsp:txBody>
      <dsp:txXfrm>
        <a:off x="3338563" y="2172886"/>
        <a:ext cx="1450873" cy="1450873"/>
      </dsp:txXfrm>
    </dsp:sp>
    <dsp:sp modelId="{57071941-CCE2-4BC5-9B16-E7155A73CC89}">
      <dsp:nvSpPr>
        <dsp:cNvPr id="0" name=""/>
        <dsp:cNvSpPr/>
      </dsp:nvSpPr>
      <dsp:spPr>
        <a:xfrm>
          <a:off x="3345854" y="1626"/>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800" kern="1200" dirty="0">
              <a:solidFill>
                <a:schemeClr val="tx1"/>
              </a:solidFill>
              <a:latin typeface="造字工房悦黑体验版纤细体" pitchFamily="50" charset="-122"/>
              <a:ea typeface="造字工房悦黑体验版纤细体" pitchFamily="50" charset="-122"/>
              <a:cs typeface="+mn-cs"/>
            </a:rPr>
            <a:t>完整性</a:t>
          </a:r>
        </a:p>
      </dsp:txBody>
      <dsp:txXfrm>
        <a:off x="3556194" y="211966"/>
        <a:ext cx="1015610" cy="1015610"/>
      </dsp:txXfrm>
    </dsp:sp>
    <dsp:sp modelId="{3DF11875-83F3-4B6B-A1AE-515529184E6D}">
      <dsp:nvSpPr>
        <dsp:cNvPr id="0" name=""/>
        <dsp:cNvSpPr/>
      </dsp:nvSpPr>
      <dsp:spPr>
        <a:xfrm>
          <a:off x="5232535" y="3269453"/>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600" kern="1200" dirty="0">
              <a:solidFill>
                <a:schemeClr val="tx1"/>
              </a:solidFill>
              <a:latin typeface="造字工房悦黑体验版纤细体" pitchFamily="50" charset="-122"/>
              <a:ea typeface="造字工房悦黑体验版纤细体" pitchFamily="50" charset="-122"/>
              <a:cs typeface="+mn-cs"/>
            </a:rPr>
            <a:t>高使用率</a:t>
          </a:r>
        </a:p>
      </dsp:txBody>
      <dsp:txXfrm>
        <a:off x="5442875" y="3479793"/>
        <a:ext cx="1015610" cy="1015610"/>
      </dsp:txXfrm>
    </dsp:sp>
    <dsp:sp modelId="{3B1BB212-26AE-42A8-9487-1200E7689DA2}">
      <dsp:nvSpPr>
        <dsp:cNvPr id="0" name=""/>
        <dsp:cNvSpPr/>
      </dsp:nvSpPr>
      <dsp:spPr>
        <a:xfrm>
          <a:off x="1459173" y="3269453"/>
          <a:ext cx="1436290" cy="1436290"/>
        </a:xfrm>
        <a:prstGeom prst="ellipse">
          <a:avLst/>
        </a:prstGeom>
        <a:solidFill>
          <a:srgbClr val="CDCDCD"/>
        </a:solidFill>
        <a:ln w="12700" cap="flat" cmpd="sng" algn="ctr">
          <a:noFill/>
          <a:prstDash val="solid"/>
          <a:miter lim="800000"/>
        </a:ln>
        <a:effectLst>
          <a:softEdge rad="63500"/>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914400" rtl="0" eaLnBrk="1" latinLnBrk="0" hangingPunct="1">
            <a:lnSpc>
              <a:spcPct val="90000"/>
            </a:lnSpc>
            <a:spcBef>
              <a:spcPct val="0"/>
            </a:spcBef>
            <a:spcAft>
              <a:spcPct val="35000"/>
            </a:spcAft>
            <a:buNone/>
          </a:pPr>
          <a:r>
            <a:rPr lang="zh-TW" altLang="en-US" sz="1600" kern="1200" dirty="0">
              <a:solidFill>
                <a:schemeClr val="tx1"/>
              </a:solidFill>
              <a:latin typeface="造字工房悦黑体验版纤细体" pitchFamily="50" charset="-122"/>
              <a:ea typeface="造字工房悦黑体验版纤细体" pitchFamily="50" charset="-122"/>
              <a:cs typeface="+mn-cs"/>
            </a:rPr>
            <a:t>動態更新</a:t>
          </a:r>
        </a:p>
      </dsp:txBody>
      <dsp:txXfrm>
        <a:off x="1669513" y="3479793"/>
        <a:ext cx="1015610" cy="101561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e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png>
</file>

<file path=ppt/media/image3.jp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0A4B90-DB37-4566-9815-A42F26E17931}" type="datetimeFigureOut">
              <a:rPr lang="zh-CN" altLang="en-US" smtClean="0"/>
              <a:t>2021/12/1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91903-BE1B-46DE-8AE0-0E605713B82A}" type="slidenum">
              <a:rPr lang="zh-CN" altLang="en-US" smtClean="0"/>
              <a:t>‹#›</a:t>
            </a:fld>
            <a:endParaRPr lang="zh-CN" altLang="en-US"/>
          </a:p>
        </p:txBody>
      </p:sp>
    </p:spTree>
    <p:extLst>
      <p:ext uri="{BB962C8B-B14F-4D97-AF65-F5344CB8AC3E}">
        <p14:creationId xmlns:p14="http://schemas.microsoft.com/office/powerpoint/2010/main" val="3759043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a:solidFill>
                  <a:schemeClr val="tx1"/>
                </a:solidFill>
                <a:effectLst/>
                <a:latin typeface="+mn-lt"/>
                <a:ea typeface="+mn-ea"/>
                <a:cs typeface="+mn-cs"/>
              </a:rPr>
              <a:t>近年來，飼養寵物的人逐年遞增，其中一原因為物價漲幅過高，導致很多年輕人結婚卻不敢生小孩，進而選擇飼養寵物；另一方面，現代人生活壓力過大，因此選擇飼養療癒的寵物來抒發生活壓力。</a:t>
            </a:r>
          </a:p>
          <a:p>
            <a:r>
              <a:rPr lang="zh-TW" altLang="zh-TW" sz="1200" kern="1200" dirty="0">
                <a:solidFill>
                  <a:schemeClr val="tx1"/>
                </a:solidFill>
                <a:effectLst/>
                <a:latin typeface="+mn-lt"/>
                <a:ea typeface="+mn-ea"/>
                <a:cs typeface="+mn-cs"/>
              </a:rPr>
              <a:t>現在的人飼養寵物不單單只是滿足寵物的食衣住行，而是會將寵物視同小孩子一般的飼養，平時帶寵物去上課、上補習班、去寵物遊樂場、也去認識不同的寵物朋友，讓寵物的生活變得更加多元化，當有一天寵物可能生病或者去世了，現在也有寵物療養院及殯葬禮儀等相關的服務項目提供給飼養寵物的主人們。</a:t>
            </a:r>
          </a:p>
          <a:p>
            <a:r>
              <a:rPr lang="en-US" altLang="zh-TW" sz="1200" kern="1200" dirty="0">
                <a:solidFill>
                  <a:schemeClr val="tx1"/>
                </a:solidFill>
                <a:effectLst/>
                <a:latin typeface="+mn-lt"/>
                <a:ea typeface="+mn-ea"/>
                <a:cs typeface="+mn-cs"/>
              </a:rPr>
              <a:t> </a:t>
            </a:r>
            <a:endParaRPr lang="zh-TW" altLang="zh-TW" sz="1200" kern="1200" dirty="0">
              <a:solidFill>
                <a:schemeClr val="tx1"/>
              </a:solidFill>
              <a:effectLst/>
              <a:latin typeface="+mn-lt"/>
              <a:ea typeface="+mn-ea"/>
              <a:cs typeface="+mn-cs"/>
            </a:endParaRPr>
          </a:p>
          <a:p>
            <a:r>
              <a:rPr lang="zh-TW" altLang="zh-TW" sz="1200" b="1" kern="1200" dirty="0">
                <a:solidFill>
                  <a:schemeClr val="tx1"/>
                </a:solidFill>
                <a:effectLst/>
                <a:latin typeface="+mn-lt"/>
                <a:ea typeface="+mn-ea"/>
                <a:cs typeface="+mn-cs"/>
              </a:rPr>
              <a:t>二、寵物管理相關系統背景與現今狀況</a:t>
            </a:r>
            <a:endParaRPr lang="zh-TW" altLang="zh-TW" sz="1200" kern="1200" dirty="0">
              <a:solidFill>
                <a:schemeClr val="tx1"/>
              </a:solidFill>
              <a:effectLst/>
              <a:latin typeface="+mn-lt"/>
              <a:ea typeface="+mn-ea"/>
              <a:cs typeface="+mn-cs"/>
            </a:endParaRPr>
          </a:p>
          <a:p>
            <a:pPr eaLnBrk="0" hangingPunct="0"/>
            <a:r>
              <a:rPr lang="zh-TW" altLang="zh-TW" sz="1200" kern="1200" dirty="0">
                <a:solidFill>
                  <a:schemeClr val="tx1"/>
                </a:solidFill>
                <a:effectLst/>
                <a:latin typeface="+mn-lt"/>
                <a:ea typeface="+mn-ea"/>
                <a:cs typeface="+mn-cs"/>
              </a:rPr>
              <a:t>目前寵物管理的網頁並不多，經過組員研討分析後，發現功能基本上都大同小異，也不夠生活化。所以本專題目標做出更貼近生活的網頁，讓寵物和主人之間的關係更緊密，幫助使用者紀錄寵物的日常生活，同時也具備寵物醫院和線上寵物線上寵物商城的功能，讓使用者可以輕鬆查詢寵物醫療和寵物用品等其他相關資訊。</a:t>
            </a:r>
          </a:p>
          <a:p>
            <a:pPr eaLnBrk="0" hangingPunct="0"/>
            <a:r>
              <a:rPr lang="zh-TW" altLang="zh-TW" sz="1200" kern="1200" dirty="0">
                <a:solidFill>
                  <a:schemeClr val="tx1"/>
                </a:solidFill>
                <a:effectLst/>
                <a:latin typeface="+mn-lt"/>
                <a:ea typeface="+mn-ea"/>
                <a:cs typeface="+mn-cs"/>
              </a:rPr>
              <a:t>本網站可以在各類裝置上使用，例如手機、平板、電腦等等提供寵物醫院地圖、各類商家連結，讓使用者購入寵物用品和帶寵物進行相關醫療服務時能夠為使用者帶來便利。</a:t>
            </a:r>
          </a:p>
          <a:p>
            <a:endParaRPr lang="zh-TW" altLang="en-US" dirty="0"/>
          </a:p>
        </p:txBody>
      </p:sp>
      <p:sp>
        <p:nvSpPr>
          <p:cNvPr id="4" name="投影片編號版面配置區 3"/>
          <p:cNvSpPr>
            <a:spLocks noGrp="1"/>
          </p:cNvSpPr>
          <p:nvPr>
            <p:ph type="sldNum" sz="quarter" idx="10"/>
          </p:nvPr>
        </p:nvSpPr>
        <p:spPr/>
        <p:txBody>
          <a:bodyPr/>
          <a:lstStyle/>
          <a:p>
            <a:fld id="{C2B91903-BE1B-46DE-8AE0-0E605713B82A}" type="slidenum">
              <a:rPr lang="zh-CN" altLang="en-US" smtClean="0"/>
              <a:t>4</a:t>
            </a:fld>
            <a:endParaRPr lang="zh-CN" altLang="en-US"/>
          </a:p>
        </p:txBody>
      </p:sp>
    </p:spTree>
    <p:extLst>
      <p:ext uri="{BB962C8B-B14F-4D97-AF65-F5344CB8AC3E}">
        <p14:creationId xmlns:p14="http://schemas.microsoft.com/office/powerpoint/2010/main" val="3337302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2B91903-BE1B-46DE-8AE0-0E605713B82A}" type="slidenum">
              <a:rPr lang="zh-CN" altLang="en-US" smtClean="0"/>
              <a:t>9</a:t>
            </a:fld>
            <a:endParaRPr lang="zh-CN" altLang="en-US"/>
          </a:p>
        </p:txBody>
      </p:sp>
    </p:spTree>
    <p:extLst>
      <p:ext uri="{BB962C8B-B14F-4D97-AF65-F5344CB8AC3E}">
        <p14:creationId xmlns:p14="http://schemas.microsoft.com/office/powerpoint/2010/main" val="4124439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1.完整性</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將內容補齊至全台灣各縣市，未來若有閒暇時間希望能夠讓使用者直接預約寵物美容、住宿等商家。</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且會定期更新網站內容、商家資訊，提供使用者最新的資訊。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2. 高使用率</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聚集愛好寵物的飼主們，使用網站所提供的相關資訊。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3.記帳本</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使用者使用記帳本後可以得到寵物花費的相關資訊。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4.行事曆</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使用者可透過網站裡的寵物行事曆得知預約排程時間，或是透過註冊的信箱得知一週的排程。</a:t>
            </a:r>
          </a:p>
          <a:p>
            <a:endParaRPr lang="zh-TW" altLang="en-US" dirty="0"/>
          </a:p>
        </p:txBody>
      </p:sp>
      <p:sp>
        <p:nvSpPr>
          <p:cNvPr id="4" name="投影片編號版面配置區 3"/>
          <p:cNvSpPr>
            <a:spLocks noGrp="1"/>
          </p:cNvSpPr>
          <p:nvPr>
            <p:ph type="sldNum" sz="quarter" idx="10"/>
          </p:nvPr>
        </p:nvSpPr>
        <p:spPr/>
        <p:txBody>
          <a:bodyPr/>
          <a:lstStyle/>
          <a:p>
            <a:fld id="{C2B91903-BE1B-46DE-8AE0-0E605713B82A}" type="slidenum">
              <a:rPr lang="zh-CN" altLang="en-US" smtClean="0"/>
              <a:t>39</a:t>
            </a:fld>
            <a:endParaRPr lang="zh-CN" altLang="en-US"/>
          </a:p>
        </p:txBody>
      </p:sp>
    </p:spTree>
    <p:extLst>
      <p:ext uri="{BB962C8B-B14F-4D97-AF65-F5344CB8AC3E}">
        <p14:creationId xmlns:p14="http://schemas.microsoft.com/office/powerpoint/2010/main" val="3010454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1.完整性</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將內容補齊至全台灣各縣市，未來若有閒暇時間希望能夠讓使用者直接預約寵物美容、住宿等商家。</a:t>
            </a:r>
            <a:endParaRPr lang="en-US" altLang="zh-TW" dirty="0">
              <a:solidFill>
                <a:schemeClr val="tx1">
                  <a:lumMod val="85000"/>
                  <a:lumOff val="15000"/>
                </a:schemeClr>
              </a:solidFill>
              <a:latin typeface="造字工房悦黑（非商用）纤细体" pitchFamily="50" charset="-122"/>
              <a:ea typeface="造字工房悦黑（非商用）纤细体" pitchFamily="50" charset="-122"/>
            </a:endParaRP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且會定期更新網站內容、商家資訊，提供使用者最新的資訊。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2. 高使用率</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聚集愛好寵物的飼主們，使用網站所提供的相關資訊。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3.記帳本</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使用者使用記帳本後可以得到寵物花費的相關資訊。</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4.行事曆</a:t>
            </a:r>
          </a:p>
          <a:p>
            <a:pPr>
              <a:lnSpc>
                <a:spcPct val="150000"/>
              </a:lnSpc>
            </a:pPr>
            <a:r>
              <a:rPr lang="zh-TW" altLang="en-US" dirty="0">
                <a:solidFill>
                  <a:schemeClr val="tx1">
                    <a:lumMod val="85000"/>
                    <a:lumOff val="15000"/>
                  </a:schemeClr>
                </a:solidFill>
                <a:latin typeface="造字工房悦黑（非商用）纤细体" pitchFamily="50" charset="-122"/>
                <a:ea typeface="造字工房悦黑（非商用）纤细体" pitchFamily="50" charset="-122"/>
              </a:rPr>
              <a:t>使用者可透過網站裡的寵物行事曆得知預約排程時間，或是透過註冊的信箱得知一週的排程。</a:t>
            </a:r>
          </a:p>
          <a:p>
            <a:endParaRPr lang="zh-TW" altLang="en-US" dirty="0"/>
          </a:p>
        </p:txBody>
      </p:sp>
      <p:sp>
        <p:nvSpPr>
          <p:cNvPr id="4" name="投影片編號版面配置區 3"/>
          <p:cNvSpPr>
            <a:spLocks noGrp="1"/>
          </p:cNvSpPr>
          <p:nvPr>
            <p:ph type="sldNum" sz="quarter" idx="10"/>
          </p:nvPr>
        </p:nvSpPr>
        <p:spPr/>
        <p:txBody>
          <a:bodyPr/>
          <a:lstStyle/>
          <a:p>
            <a:fld id="{C2B91903-BE1B-46DE-8AE0-0E605713B82A}" type="slidenum">
              <a:rPr lang="zh-CN" altLang="en-US" smtClean="0"/>
              <a:t>40</a:t>
            </a:fld>
            <a:endParaRPr lang="zh-CN" altLang="en-US"/>
          </a:p>
        </p:txBody>
      </p:sp>
    </p:spTree>
    <p:extLst>
      <p:ext uri="{BB962C8B-B14F-4D97-AF65-F5344CB8AC3E}">
        <p14:creationId xmlns:p14="http://schemas.microsoft.com/office/powerpoint/2010/main" val="1720856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477976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194931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8077657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106597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005314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754339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804438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8204174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172020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2836353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CC2F7ED-9AF0-4196-A96A-2BADACDDA878}" type="datetimeFigureOut">
              <a:rPr lang="zh-CN" altLang="en-US" smtClean="0"/>
              <a:t>2021/12/1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550326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C2F7ED-9AF0-4196-A96A-2BADACDDA878}" type="datetimeFigureOut">
              <a:rPr lang="zh-CN" altLang="en-US" smtClean="0"/>
              <a:t>2021/12/1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B55536-7221-471B-803F-7EC465EAE7B5}" type="slidenum">
              <a:rPr lang="zh-CN" altLang="en-US" smtClean="0"/>
              <a:t>‹#›</a:t>
            </a:fld>
            <a:endParaRPr lang="zh-CN" altLang="en-US"/>
          </a:p>
        </p:txBody>
      </p:sp>
    </p:spTree>
    <p:extLst>
      <p:ext uri="{BB962C8B-B14F-4D97-AF65-F5344CB8AC3E}">
        <p14:creationId xmlns:p14="http://schemas.microsoft.com/office/powerpoint/2010/main" val="36041017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bwMode="auto">
          <a:xfrm>
            <a:off x="3664383" y="782158"/>
            <a:ext cx="5335495" cy="5335496"/>
          </a:xfrm>
          <a:prstGeom prst="ellipse">
            <a:avLst/>
          </a:prstGeom>
          <a:solidFill>
            <a:schemeClr val="tx1">
              <a:lumMod val="85000"/>
              <a:lumOff val="15000"/>
            </a:schemeClr>
          </a:solidFill>
          <a:ln w="31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3076" name="文本框 2"/>
          <p:cNvSpPr txBox="1">
            <a:spLocks noChangeArrowheads="1"/>
          </p:cNvSpPr>
          <p:nvPr/>
        </p:nvSpPr>
        <p:spPr bwMode="auto">
          <a:xfrm>
            <a:off x="3444836" y="2432262"/>
            <a:ext cx="5774589"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TW" sz="4400" spc="600" dirty="0">
                <a:solidFill>
                  <a:schemeClr val="bg1"/>
                </a:solidFill>
                <a:latin typeface="张海山锐线体简" panose="02000000000000000000" pitchFamily="2" charset="-122"/>
                <a:ea typeface="张海山锐线体简" panose="02000000000000000000" pitchFamily="2" charset="-122"/>
              </a:rPr>
              <a:t>110403</a:t>
            </a:r>
          </a:p>
          <a:p>
            <a:pPr algn="ctr" eaLnBrk="1" hangingPunct="1">
              <a:lnSpc>
                <a:spcPct val="100000"/>
              </a:lnSpc>
              <a:spcBef>
                <a:spcPct val="0"/>
              </a:spcBef>
              <a:buFontTx/>
              <a:buNone/>
            </a:pPr>
            <a:r>
              <a:rPr lang="en-US" altLang="zh-TW" sz="5400" spc="600" dirty="0" err="1">
                <a:solidFill>
                  <a:schemeClr val="bg1"/>
                </a:solidFill>
                <a:latin typeface="张海山锐线体简" panose="02000000000000000000" pitchFamily="2" charset="-122"/>
                <a:ea typeface="张海山锐线体简" panose="02000000000000000000" pitchFamily="2" charset="-122"/>
              </a:rPr>
              <a:t>DearFurkid</a:t>
            </a:r>
            <a:endParaRPr lang="zh-CN" altLang="en-US" sz="5400" spc="600" dirty="0">
              <a:solidFill>
                <a:schemeClr val="bg1"/>
              </a:solidFill>
              <a:latin typeface="张海山锐线体简" panose="02000000000000000000" pitchFamily="2" charset="-122"/>
              <a:ea typeface="张海山锐线体简" panose="02000000000000000000" pitchFamily="2" charset="-122"/>
            </a:endParaRPr>
          </a:p>
        </p:txBody>
      </p:sp>
      <p:sp>
        <p:nvSpPr>
          <p:cNvPr id="5" name="文本框 2"/>
          <p:cNvSpPr txBox="1">
            <a:spLocks noChangeArrowheads="1"/>
          </p:cNvSpPr>
          <p:nvPr/>
        </p:nvSpPr>
        <p:spPr bwMode="auto">
          <a:xfrm>
            <a:off x="4694152" y="3691107"/>
            <a:ext cx="3275956"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a:lnSpc>
                <a:spcPct val="100000"/>
              </a:lnSpc>
              <a:spcBef>
                <a:spcPct val="0"/>
              </a:spcBef>
              <a:buNone/>
            </a:pPr>
            <a:r>
              <a:rPr lang="zh-TW" altLang="en-US" sz="1600" spc="600" dirty="0">
                <a:solidFill>
                  <a:schemeClr val="bg1"/>
                </a:solidFill>
                <a:latin typeface="张海山锐线体简" panose="02000000000000000000" pitchFamily="2" charset="-122"/>
                <a:ea typeface="张海山锐线体简" panose="02000000000000000000" pitchFamily="2" charset="-122"/>
              </a:rPr>
              <a:t>組長</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10746012</a:t>
            </a:r>
            <a:r>
              <a:rPr lang="zh-TW" altLang="en-US" sz="1600" spc="600" dirty="0">
                <a:solidFill>
                  <a:schemeClr val="bg1"/>
                </a:solidFill>
                <a:latin typeface="张海山锐线体简" panose="02000000000000000000" pitchFamily="2" charset="-122"/>
                <a:ea typeface="张海山锐线体简" panose="02000000000000000000" pitchFamily="2" charset="-122"/>
              </a:rPr>
              <a:t>詹仲</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zh-TW" altLang="en-US" sz="1600" spc="600" dirty="0">
                <a:solidFill>
                  <a:schemeClr val="bg1"/>
                </a:solidFill>
                <a:latin typeface="张海山锐线体简" panose="02000000000000000000" pitchFamily="2" charset="-122"/>
                <a:ea typeface="张海山锐线体简" panose="02000000000000000000" pitchFamily="2" charset="-122"/>
              </a:rPr>
              <a:t>組員</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10746001</a:t>
            </a:r>
            <a:r>
              <a:rPr lang="zh-TW" altLang="en-US" sz="1600" spc="600" dirty="0">
                <a:solidFill>
                  <a:schemeClr val="bg1"/>
                </a:solidFill>
                <a:latin typeface="张海山锐线体简" panose="02000000000000000000" pitchFamily="2" charset="-122"/>
                <a:ea typeface="张海山锐线体简" panose="02000000000000000000" pitchFamily="2" charset="-122"/>
              </a:rPr>
              <a:t>邱竑達</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10746005</a:t>
            </a:r>
            <a:r>
              <a:rPr lang="zh-TW" altLang="en-US" sz="1600" spc="600" dirty="0">
                <a:solidFill>
                  <a:schemeClr val="bg1"/>
                </a:solidFill>
                <a:latin typeface="张海山锐线体简" panose="02000000000000000000" pitchFamily="2" charset="-122"/>
                <a:ea typeface="张海山锐线体简" panose="02000000000000000000" pitchFamily="2" charset="-122"/>
              </a:rPr>
              <a:t>蔡亞穎</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a:p>
            <a:pPr algn="ctr" eaLnBrk="1" hangingPunct="1">
              <a:lnSpc>
                <a:spcPct val="100000"/>
              </a:lnSpc>
              <a:spcBef>
                <a:spcPct val="0"/>
              </a:spcBef>
              <a:buFontTx/>
              <a:buNone/>
            </a:pPr>
            <a:r>
              <a:rPr lang="en-US" altLang="zh-TW" sz="1600" spc="600" dirty="0">
                <a:solidFill>
                  <a:schemeClr val="bg1"/>
                </a:solidFill>
                <a:latin typeface="张海山锐线体简" panose="02000000000000000000" pitchFamily="2" charset="-122"/>
                <a:ea typeface="张海山锐线体简" panose="02000000000000000000" pitchFamily="2" charset="-122"/>
              </a:rPr>
              <a:t>10746015</a:t>
            </a:r>
            <a:r>
              <a:rPr lang="zh-TW" altLang="en-US" sz="1600" spc="600" dirty="0">
                <a:solidFill>
                  <a:schemeClr val="bg1"/>
                </a:solidFill>
                <a:latin typeface="张海山锐线体简" panose="02000000000000000000" pitchFamily="2" charset="-122"/>
                <a:ea typeface="张海山锐线体简" panose="02000000000000000000" pitchFamily="2" charset="-122"/>
              </a:rPr>
              <a:t>高家羚</a:t>
            </a:r>
            <a:endParaRPr lang="en-US" altLang="zh-TW" sz="1600" spc="600" dirty="0">
              <a:solidFill>
                <a:schemeClr val="bg1"/>
              </a:solidFill>
              <a:latin typeface="张海山锐线体简" panose="02000000000000000000" pitchFamily="2" charset="-122"/>
              <a:ea typeface="张海山锐线体简" panose="02000000000000000000" pitchFamily="2" charset="-122"/>
            </a:endParaRPr>
          </a:p>
        </p:txBody>
      </p:sp>
    </p:spTree>
    <p:extLst>
      <p:ext uri="{BB962C8B-B14F-4D97-AF65-F5344CB8AC3E}">
        <p14:creationId xmlns:p14="http://schemas.microsoft.com/office/powerpoint/2010/main" val="140629403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out)">
                                      <p:cBhvr>
                                        <p:cTn id="7" dur="1500"/>
                                        <p:tgtEl>
                                          <p:spTgt spid="6"/>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3076"/>
                                        </p:tgtEl>
                                        <p:attrNameLst>
                                          <p:attrName>style.visibility</p:attrName>
                                        </p:attrNameLst>
                                      </p:cBhvr>
                                      <p:to>
                                        <p:strVal val="visible"/>
                                      </p:to>
                                    </p:set>
                                    <p:animEffect transition="in" filter="fade">
                                      <p:cBhvr>
                                        <p:cTn id="11" dur="500"/>
                                        <p:tgtEl>
                                          <p:spTgt spid="3076"/>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076"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5" name="圖片 4">
            <a:extLst>
              <a:ext uri="{FF2B5EF4-FFF2-40B4-BE49-F238E27FC236}">
                <a16:creationId xmlns:a16="http://schemas.microsoft.com/office/drawing/2014/main" id="{C67141BE-A755-4737-8EA4-420A8C925B3D}"/>
              </a:ext>
            </a:extLst>
          </p:cNvPr>
          <p:cNvPicPr>
            <a:picLocks noChangeAspect="1"/>
          </p:cNvPicPr>
          <p:nvPr/>
        </p:nvPicPr>
        <p:blipFill rotWithShape="1">
          <a:blip r:embed="rId2">
            <a:extLst>
              <a:ext uri="{28A0092B-C50C-407E-A947-70E740481C1C}">
                <a14:useLocalDpi xmlns:a14="http://schemas.microsoft.com/office/drawing/2010/main" val="0"/>
              </a:ext>
            </a:extLst>
          </a:blip>
          <a:srcRect t="12538" r="1859"/>
          <a:stretch/>
        </p:blipFill>
        <p:spPr>
          <a:xfrm>
            <a:off x="1324791" y="1730828"/>
            <a:ext cx="9542417" cy="4562063"/>
          </a:xfrm>
          <a:prstGeom prst="rect">
            <a:avLst/>
          </a:prstGeom>
        </p:spPr>
      </p:pic>
    </p:spTree>
    <p:extLst>
      <p:ext uri="{BB962C8B-B14F-4D97-AF65-F5344CB8AC3E}">
        <p14:creationId xmlns:p14="http://schemas.microsoft.com/office/powerpoint/2010/main" val="265034223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ED246182-B431-41C2-86CC-2C64794C8892}"/>
              </a:ext>
            </a:extLst>
          </p:cNvPr>
          <p:cNvPicPr>
            <a:picLocks noChangeAspect="1"/>
          </p:cNvPicPr>
          <p:nvPr/>
        </p:nvPicPr>
        <p:blipFill rotWithShape="1">
          <a:blip r:embed="rId2">
            <a:extLst>
              <a:ext uri="{28A0092B-C50C-407E-A947-70E740481C1C}">
                <a14:useLocalDpi xmlns:a14="http://schemas.microsoft.com/office/drawing/2010/main" val="0"/>
              </a:ext>
            </a:extLst>
          </a:blip>
          <a:srcRect t="12927" r="750"/>
          <a:stretch/>
        </p:blipFill>
        <p:spPr>
          <a:xfrm>
            <a:off x="1158239" y="1567542"/>
            <a:ext cx="9875521" cy="4647839"/>
          </a:xfrm>
          <a:prstGeom prst="rect">
            <a:avLst/>
          </a:prstGeom>
        </p:spPr>
      </p:pic>
    </p:spTree>
    <p:extLst>
      <p:ext uri="{BB962C8B-B14F-4D97-AF65-F5344CB8AC3E}">
        <p14:creationId xmlns:p14="http://schemas.microsoft.com/office/powerpoint/2010/main" val="165018260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15" name="圖片 14">
            <a:extLst>
              <a:ext uri="{FF2B5EF4-FFF2-40B4-BE49-F238E27FC236}">
                <a16:creationId xmlns:a16="http://schemas.microsoft.com/office/drawing/2014/main" id="{4C4A0116-BD33-4700-9868-7BD71F8AE8D9}"/>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830"/>
          <a:stretch/>
        </p:blipFill>
        <p:spPr>
          <a:xfrm>
            <a:off x="805543" y="1464402"/>
            <a:ext cx="10580914" cy="5006247"/>
          </a:xfrm>
          <a:prstGeom prst="rect">
            <a:avLst/>
          </a:prstGeom>
        </p:spPr>
      </p:pic>
    </p:spTree>
    <p:extLst>
      <p:ext uri="{BB962C8B-B14F-4D97-AF65-F5344CB8AC3E}">
        <p14:creationId xmlns:p14="http://schemas.microsoft.com/office/powerpoint/2010/main" val="399748854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13" name="圖片 12">
            <a:extLst>
              <a:ext uri="{FF2B5EF4-FFF2-40B4-BE49-F238E27FC236}">
                <a16:creationId xmlns:a16="http://schemas.microsoft.com/office/drawing/2014/main" id="{A2908D5B-228A-41A9-BAE9-F3A476BE5E6E}"/>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29"/>
          <a:stretch/>
        </p:blipFill>
        <p:spPr>
          <a:xfrm>
            <a:off x="887185" y="1431122"/>
            <a:ext cx="10417629" cy="4908899"/>
          </a:xfrm>
          <a:prstGeom prst="rect">
            <a:avLst/>
          </a:prstGeom>
        </p:spPr>
      </p:pic>
    </p:spTree>
    <p:extLst>
      <p:ext uri="{BB962C8B-B14F-4D97-AF65-F5344CB8AC3E}">
        <p14:creationId xmlns:p14="http://schemas.microsoft.com/office/powerpoint/2010/main" val="250254059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02DEA557-8C49-458C-A19F-9824E73FC232}"/>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29"/>
          <a:stretch/>
        </p:blipFill>
        <p:spPr>
          <a:xfrm>
            <a:off x="936171" y="1477287"/>
            <a:ext cx="10319658" cy="4862734"/>
          </a:xfrm>
          <a:prstGeom prst="rect">
            <a:avLst/>
          </a:prstGeom>
        </p:spPr>
      </p:pic>
    </p:spTree>
    <p:extLst>
      <p:ext uri="{BB962C8B-B14F-4D97-AF65-F5344CB8AC3E}">
        <p14:creationId xmlns:p14="http://schemas.microsoft.com/office/powerpoint/2010/main" val="70386923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96CB93C3-C51E-418F-AB71-6890586669F8}"/>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29"/>
          <a:stretch/>
        </p:blipFill>
        <p:spPr>
          <a:xfrm>
            <a:off x="851807" y="1481278"/>
            <a:ext cx="10488386" cy="4942241"/>
          </a:xfrm>
          <a:prstGeom prst="rect">
            <a:avLst/>
          </a:prstGeom>
        </p:spPr>
      </p:pic>
    </p:spTree>
    <p:extLst>
      <p:ext uri="{BB962C8B-B14F-4D97-AF65-F5344CB8AC3E}">
        <p14:creationId xmlns:p14="http://schemas.microsoft.com/office/powerpoint/2010/main" val="7433224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4" name="圖片 3">
            <a:extLst>
              <a:ext uri="{FF2B5EF4-FFF2-40B4-BE49-F238E27FC236}">
                <a16:creationId xmlns:a16="http://schemas.microsoft.com/office/drawing/2014/main" id="{9FB3DE60-65EF-4498-B090-D000CD952C85}"/>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11"/>
          <a:stretch/>
        </p:blipFill>
        <p:spPr>
          <a:xfrm>
            <a:off x="1015181" y="1616846"/>
            <a:ext cx="10161638" cy="4787435"/>
          </a:xfrm>
          <a:prstGeom prst="rect">
            <a:avLst/>
          </a:prstGeom>
        </p:spPr>
      </p:pic>
    </p:spTree>
    <p:extLst>
      <p:ext uri="{BB962C8B-B14F-4D97-AF65-F5344CB8AC3E}">
        <p14:creationId xmlns:p14="http://schemas.microsoft.com/office/powerpoint/2010/main" val="155575601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6" name="圖片 5">
            <a:extLst>
              <a:ext uri="{FF2B5EF4-FFF2-40B4-BE49-F238E27FC236}">
                <a16:creationId xmlns:a16="http://schemas.microsoft.com/office/drawing/2014/main" id="{8936DAF4-6A2C-441A-8936-0DF274EA297E}"/>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2099"/>
          <a:stretch/>
        </p:blipFill>
        <p:spPr>
          <a:xfrm>
            <a:off x="813707" y="1442124"/>
            <a:ext cx="10564586" cy="5012197"/>
          </a:xfrm>
          <a:prstGeom prst="rect">
            <a:avLst/>
          </a:prstGeom>
        </p:spPr>
      </p:pic>
    </p:spTree>
    <p:extLst>
      <p:ext uri="{BB962C8B-B14F-4D97-AF65-F5344CB8AC3E}">
        <p14:creationId xmlns:p14="http://schemas.microsoft.com/office/powerpoint/2010/main" val="133992752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5333D94D-2220-4F99-8FE9-8E1529760018}"/>
              </a:ext>
            </a:extLst>
          </p:cNvPr>
          <p:cNvPicPr>
            <a:picLocks noChangeAspect="1"/>
          </p:cNvPicPr>
          <p:nvPr/>
        </p:nvPicPr>
        <p:blipFill rotWithShape="1">
          <a:blip r:embed="rId2">
            <a:extLst>
              <a:ext uri="{28A0092B-C50C-407E-A947-70E740481C1C}">
                <a14:useLocalDpi xmlns:a14="http://schemas.microsoft.com/office/drawing/2010/main" val="0"/>
              </a:ext>
            </a:extLst>
          </a:blip>
          <a:srcRect t="13921" r="1170"/>
          <a:stretch/>
        </p:blipFill>
        <p:spPr>
          <a:xfrm>
            <a:off x="884078" y="1474838"/>
            <a:ext cx="10423844" cy="4870450"/>
          </a:xfrm>
          <a:prstGeom prst="rect">
            <a:avLst/>
          </a:prstGeom>
        </p:spPr>
      </p:pic>
    </p:spTree>
    <p:extLst>
      <p:ext uri="{BB962C8B-B14F-4D97-AF65-F5344CB8AC3E}">
        <p14:creationId xmlns:p14="http://schemas.microsoft.com/office/powerpoint/2010/main" val="29507609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寵物記帳</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02DEA557-8C49-458C-A19F-9824E73FC232}"/>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29"/>
          <a:stretch/>
        </p:blipFill>
        <p:spPr>
          <a:xfrm>
            <a:off x="936171" y="1477287"/>
            <a:ext cx="10319658" cy="4862734"/>
          </a:xfrm>
          <a:prstGeom prst="rect">
            <a:avLst/>
          </a:prstGeom>
        </p:spPr>
      </p:pic>
    </p:spTree>
    <p:extLst>
      <p:ext uri="{BB962C8B-B14F-4D97-AF65-F5344CB8AC3E}">
        <p14:creationId xmlns:p14="http://schemas.microsoft.com/office/powerpoint/2010/main" val="40504345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234224" y="841044"/>
            <a:ext cx="1723549" cy="923330"/>
          </a:xfrm>
          <a:prstGeom prst="rect">
            <a:avLst/>
          </a:prstGeom>
        </p:spPr>
        <p:txBody>
          <a:bodyPr wrap="none">
            <a:spAutoFit/>
          </a:bodyPr>
          <a:lstStyle/>
          <a:p>
            <a:pPr algn="ctr"/>
            <a:r>
              <a:rPr lang="zh-CN" altLang="en-US" sz="5400" spc="600" dirty="0">
                <a:solidFill>
                  <a:schemeClr val="tx1">
                    <a:lumMod val="85000"/>
                    <a:lumOff val="15000"/>
                  </a:schemeClr>
                </a:solidFill>
                <a:latin typeface="造字工房悦黑（非商用）纤细体" pitchFamily="50" charset="-122"/>
                <a:ea typeface="造字工房悦黑（非商用）纤细体" pitchFamily="50" charset="-122"/>
              </a:rPr>
              <a:t>目</a:t>
            </a:r>
            <a:r>
              <a:rPr lang="zh-TW" altLang="en-US" sz="5400" spc="600" dirty="0">
                <a:solidFill>
                  <a:schemeClr val="tx1">
                    <a:lumMod val="85000"/>
                    <a:lumOff val="15000"/>
                  </a:schemeClr>
                </a:solidFill>
                <a:latin typeface="造字工房悦黑（非商用）纤细体" pitchFamily="50" charset="-122"/>
                <a:ea typeface="造字工房悦黑（非商用）纤细体" pitchFamily="50" charset="-122"/>
              </a:rPr>
              <a:t>錄</a:t>
            </a:r>
            <a:endParaRPr lang="zh-CN" altLang="en-US" sz="5400" spc="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3856190" y="2020935"/>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圆角矩形 6"/>
          <p:cNvSpPr/>
          <p:nvPr/>
        </p:nvSpPr>
        <p:spPr>
          <a:xfrm>
            <a:off x="3856190" y="4684787"/>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 name="矩形 1"/>
          <p:cNvSpPr/>
          <p:nvPr/>
        </p:nvSpPr>
        <p:spPr>
          <a:xfrm>
            <a:off x="5285519" y="2101841"/>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8" name="矩形 7"/>
          <p:cNvSpPr/>
          <p:nvPr/>
        </p:nvSpPr>
        <p:spPr>
          <a:xfrm>
            <a:off x="5285519" y="4787428"/>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2800"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2" name="圆角矩形 6"/>
          <p:cNvSpPr/>
          <p:nvPr/>
        </p:nvSpPr>
        <p:spPr>
          <a:xfrm>
            <a:off x="3856190" y="5583127"/>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3" name="矩形 12"/>
          <p:cNvSpPr/>
          <p:nvPr/>
        </p:nvSpPr>
        <p:spPr>
          <a:xfrm>
            <a:off x="5285519" y="5685768"/>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1" name="圆角矩形 4"/>
          <p:cNvSpPr/>
          <p:nvPr/>
        </p:nvSpPr>
        <p:spPr>
          <a:xfrm>
            <a:off x="3856192" y="3786445"/>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4" name="矩形 13"/>
          <p:cNvSpPr/>
          <p:nvPr/>
        </p:nvSpPr>
        <p:spPr>
          <a:xfrm>
            <a:off x="5285524" y="3886132"/>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6" name="圆角矩形 4">
            <a:extLst>
              <a:ext uri="{FF2B5EF4-FFF2-40B4-BE49-F238E27FC236}">
                <a16:creationId xmlns:a16="http://schemas.microsoft.com/office/drawing/2014/main" id="{FFF4D678-9E4F-434B-ADAE-25D8D322306C}"/>
              </a:ext>
            </a:extLst>
          </p:cNvPr>
          <p:cNvSpPr/>
          <p:nvPr/>
        </p:nvSpPr>
        <p:spPr>
          <a:xfrm>
            <a:off x="3856192" y="2888103"/>
            <a:ext cx="4479615" cy="728503"/>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7" name="矩形 16">
            <a:extLst>
              <a:ext uri="{FF2B5EF4-FFF2-40B4-BE49-F238E27FC236}">
                <a16:creationId xmlns:a16="http://schemas.microsoft.com/office/drawing/2014/main" id="{976F99CC-89B7-48F9-97E7-E545197B74FC}"/>
              </a:ext>
            </a:extLst>
          </p:cNvPr>
          <p:cNvSpPr/>
          <p:nvPr/>
        </p:nvSpPr>
        <p:spPr>
          <a:xfrm>
            <a:off x="5285520" y="2999540"/>
            <a:ext cx="1620957" cy="523220"/>
          </a:xfrm>
          <a:prstGeom prst="rect">
            <a:avLst/>
          </a:prstGeom>
        </p:spPr>
        <p:txBody>
          <a:bodyPr wrap="none">
            <a:spAutoFit/>
          </a:bodyPr>
          <a:lstStyle/>
          <a:p>
            <a:pPr algn="ctr"/>
            <a:r>
              <a:rPr lang="zh-TW" altLang="en-US" sz="2800" dirty="0">
                <a:solidFill>
                  <a:schemeClr val="tx1">
                    <a:lumMod val="85000"/>
                    <a:lumOff val="15000"/>
                  </a:schemeClr>
                </a:solidFill>
                <a:latin typeface="造字工房悦黑（非商用）纤细体" pitchFamily="50" charset="-122"/>
                <a:ea typeface="造字工房悦黑（非商用）纤细体" pitchFamily="50" charset="-122"/>
              </a:rPr>
              <a:t>網頁架構</a:t>
            </a:r>
            <a:endParaRPr lang="zh-CN" altLang="en-US" sz="2800"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11515077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1500"/>
                                        <p:tgtEl>
                                          <p:spTgt spid="4"/>
                                        </p:tgtEl>
                                      </p:cBhvr>
                                    </p:animEffect>
                                  </p:childTnLst>
                                </p:cTn>
                              </p:par>
                            </p:childTnLst>
                          </p:cTn>
                        </p:par>
                        <p:par>
                          <p:cTn id="8" fill="hold">
                            <p:stCondLst>
                              <p:cond delay="1500"/>
                            </p:stCondLst>
                            <p:childTnLst>
                              <p:par>
                                <p:cTn id="9" presetID="6"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2000"/>
                                        <p:tgtEl>
                                          <p:spTgt spid="5"/>
                                        </p:tgtEl>
                                      </p:cBhvr>
                                    </p:animEffect>
                                  </p:childTnLst>
                                </p:cTn>
                              </p:par>
                              <p:par>
                                <p:cTn id="12" presetID="6" presetClass="entr" presetSubtype="16"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circle(in)">
                                      <p:cBhvr>
                                        <p:cTn id="14" dur="2000"/>
                                        <p:tgtEl>
                                          <p:spTgt spid="2"/>
                                        </p:tgtEl>
                                      </p:cBhvr>
                                    </p:animEffect>
                                  </p:childTnLst>
                                </p:cTn>
                              </p:par>
                            </p:childTnLst>
                          </p:cTn>
                        </p:par>
                        <p:par>
                          <p:cTn id="15" fill="hold">
                            <p:stCondLst>
                              <p:cond delay="3500"/>
                            </p:stCondLst>
                            <p:childTnLst>
                              <p:par>
                                <p:cTn id="16" presetID="6"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circle(in)">
                                      <p:cBhvr>
                                        <p:cTn id="18" dur="2000"/>
                                        <p:tgtEl>
                                          <p:spTgt spid="16"/>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circle(in)">
                                      <p:cBhvr>
                                        <p:cTn id="21" dur="2000"/>
                                        <p:tgtEl>
                                          <p:spTgt spid="17"/>
                                        </p:tgtEl>
                                      </p:cBhvr>
                                    </p:animEffect>
                                  </p:childTnLst>
                                </p:cTn>
                              </p:par>
                            </p:childTnLst>
                          </p:cTn>
                        </p:par>
                        <p:par>
                          <p:cTn id="22" fill="hold">
                            <p:stCondLst>
                              <p:cond delay="5500"/>
                            </p:stCondLst>
                            <p:childTnLst>
                              <p:par>
                                <p:cTn id="23" presetID="6" presetClass="entr" presetSubtype="16"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circle(in)">
                                      <p:cBhvr>
                                        <p:cTn id="25" dur="2000"/>
                                        <p:tgtEl>
                                          <p:spTgt spid="11"/>
                                        </p:tgtEl>
                                      </p:cBhvr>
                                    </p:animEffect>
                                  </p:childTnLst>
                                </p:cTn>
                              </p:par>
                              <p:par>
                                <p:cTn id="26" presetID="6" presetClass="entr" presetSubtype="16"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circle(in)">
                                      <p:cBhvr>
                                        <p:cTn id="28" dur="2000"/>
                                        <p:tgtEl>
                                          <p:spTgt spid="14"/>
                                        </p:tgtEl>
                                      </p:cBhvr>
                                    </p:animEffect>
                                  </p:childTnLst>
                                </p:cTn>
                              </p:par>
                            </p:childTnLst>
                          </p:cTn>
                        </p:par>
                        <p:par>
                          <p:cTn id="29" fill="hold">
                            <p:stCondLst>
                              <p:cond delay="7500"/>
                            </p:stCondLst>
                            <p:childTnLst>
                              <p:par>
                                <p:cTn id="30" presetID="6" presetClass="entr" presetSubtype="16"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circle(in)">
                                      <p:cBhvr>
                                        <p:cTn id="32" dur="2000"/>
                                        <p:tgtEl>
                                          <p:spTgt spid="7"/>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circle(in)">
                                      <p:cBhvr>
                                        <p:cTn id="35" dur="2000"/>
                                        <p:tgtEl>
                                          <p:spTgt spid="8"/>
                                        </p:tgtEl>
                                      </p:cBhvr>
                                    </p:animEffect>
                                  </p:childTnLst>
                                </p:cTn>
                              </p:par>
                            </p:childTnLst>
                          </p:cTn>
                        </p:par>
                        <p:par>
                          <p:cTn id="36" fill="hold">
                            <p:stCondLst>
                              <p:cond delay="9500"/>
                            </p:stCondLst>
                            <p:childTnLst>
                              <p:par>
                                <p:cTn id="37" presetID="6"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circle(in)">
                                      <p:cBhvr>
                                        <p:cTn id="39" dur="2000"/>
                                        <p:tgtEl>
                                          <p:spTgt spid="12"/>
                                        </p:tgtEl>
                                      </p:cBhvr>
                                    </p:animEffect>
                                  </p:childTnLst>
                                </p:cTn>
                              </p:par>
                              <p:par>
                                <p:cTn id="40" presetID="6" presetClass="entr" presetSubtype="16"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circle(in)">
                                      <p:cBhvr>
                                        <p:cTn id="4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7" grpId="0" animBg="1"/>
      <p:bldP spid="2" grpId="0"/>
      <p:bldP spid="8" grpId="0"/>
      <p:bldP spid="12" grpId="0" animBg="1"/>
      <p:bldP spid="13" grpId="0"/>
      <p:bldP spid="11" grpId="0" animBg="1"/>
      <p:bldP spid="14" grpId="0"/>
      <p:bldP spid="16" grpId="0" animBg="1"/>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0344" y="3044280"/>
            <a:ext cx="2451312"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網頁</a:t>
            </a:r>
            <a:r>
              <a:rPr lang="en-US" altLang="zh-TW" sz="4400" b="1" dirty="0">
                <a:solidFill>
                  <a:schemeClr val="tx1">
                    <a:lumMod val="85000"/>
                    <a:lumOff val="15000"/>
                  </a:schemeClr>
                </a:solidFill>
                <a:latin typeface="造字工房悦黑（非商用）纤细体" pitchFamily="50" charset="-122"/>
                <a:ea typeface="造字工房悦黑（非商用）纤细体" pitchFamily="50" charset="-122"/>
              </a:rPr>
              <a:t>Demo</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398216479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0"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登入頁面</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1B6D689A-B32D-4E2D-BE99-7974C1FAB28E}"/>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316"/>
          <a:stretch/>
        </p:blipFill>
        <p:spPr>
          <a:xfrm>
            <a:off x="745959" y="1436756"/>
            <a:ext cx="10631601" cy="5004000"/>
          </a:xfrm>
          <a:prstGeom prst="rect">
            <a:avLst/>
          </a:prstGeom>
        </p:spPr>
      </p:pic>
    </p:spTree>
    <p:extLst>
      <p:ext uri="{BB962C8B-B14F-4D97-AF65-F5344CB8AC3E}">
        <p14:creationId xmlns:p14="http://schemas.microsoft.com/office/powerpoint/2010/main" val="412599948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0"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註冊頁面</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0F657059-127A-4C20-BA81-FEB4335647FE}"/>
              </a:ext>
            </a:extLst>
          </p:cNvPr>
          <p:cNvPicPr>
            <a:picLocks noChangeAspect="1"/>
          </p:cNvPicPr>
          <p:nvPr/>
        </p:nvPicPr>
        <p:blipFill rotWithShape="1">
          <a:blip r:embed="rId2">
            <a:extLst>
              <a:ext uri="{28A0092B-C50C-407E-A947-70E740481C1C}">
                <a14:useLocalDpi xmlns:a14="http://schemas.microsoft.com/office/drawing/2010/main" val="0"/>
              </a:ext>
            </a:extLst>
          </a:blip>
          <a:srcRect t="13516" r="1184"/>
          <a:stretch/>
        </p:blipFill>
        <p:spPr>
          <a:xfrm>
            <a:off x="767069" y="1582806"/>
            <a:ext cx="10657861" cy="5004000"/>
          </a:xfrm>
          <a:prstGeom prst="rect">
            <a:avLst/>
          </a:prstGeom>
        </p:spPr>
      </p:pic>
    </p:spTree>
    <p:extLst>
      <p:ext uri="{BB962C8B-B14F-4D97-AF65-F5344CB8AC3E}">
        <p14:creationId xmlns:p14="http://schemas.microsoft.com/office/powerpoint/2010/main" val="124685928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442058" y="225599"/>
              <a:ext cx="922411"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首頁</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6E9598C4-DF54-49FE-8BEC-FC1B7D23F075}"/>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316"/>
          <a:stretch/>
        </p:blipFill>
        <p:spPr>
          <a:xfrm>
            <a:off x="780198" y="1497781"/>
            <a:ext cx="10631603" cy="5004000"/>
          </a:xfrm>
          <a:prstGeom prst="rect">
            <a:avLst/>
          </a:prstGeom>
        </p:spPr>
      </p:pic>
    </p:spTree>
    <p:extLst>
      <p:ext uri="{BB962C8B-B14F-4D97-AF65-F5344CB8AC3E}">
        <p14:creationId xmlns:p14="http://schemas.microsoft.com/office/powerpoint/2010/main" val="162154149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442058" y="225599"/>
              <a:ext cx="922411"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首頁</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6" name="圖片 5">
            <a:extLst>
              <a:ext uri="{FF2B5EF4-FFF2-40B4-BE49-F238E27FC236}">
                <a16:creationId xmlns:a16="http://schemas.microsoft.com/office/drawing/2014/main" id="{ACD6DFB4-6B25-46F2-A978-77DF6C9CE453}"/>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184"/>
          <a:stretch/>
        </p:blipFill>
        <p:spPr>
          <a:xfrm>
            <a:off x="773112" y="1276949"/>
            <a:ext cx="10645776" cy="5004000"/>
          </a:xfrm>
          <a:prstGeom prst="rect">
            <a:avLst/>
          </a:prstGeom>
        </p:spPr>
      </p:pic>
    </p:spTree>
    <p:extLst>
      <p:ext uri="{BB962C8B-B14F-4D97-AF65-F5344CB8AC3E}">
        <p14:creationId xmlns:p14="http://schemas.microsoft.com/office/powerpoint/2010/main" val="269554609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4"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寵物住宿</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17" name="圖片 16">
            <a:extLst>
              <a:ext uri="{FF2B5EF4-FFF2-40B4-BE49-F238E27FC236}">
                <a16:creationId xmlns:a16="http://schemas.microsoft.com/office/drawing/2014/main" id="{0F462A03-C2B8-4D4C-AEB2-CA107CDC04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2371" y="1441677"/>
            <a:ext cx="10067257" cy="5004000"/>
          </a:xfrm>
          <a:prstGeom prst="rect">
            <a:avLst/>
          </a:prstGeom>
        </p:spPr>
      </p:pic>
    </p:spTree>
    <p:extLst>
      <p:ext uri="{BB962C8B-B14F-4D97-AF65-F5344CB8AC3E}">
        <p14:creationId xmlns:p14="http://schemas.microsoft.com/office/powerpoint/2010/main" val="346953905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19"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寵物美容</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5" name="圖片 4">
            <a:extLst>
              <a:ext uri="{FF2B5EF4-FFF2-40B4-BE49-F238E27FC236}">
                <a16:creationId xmlns:a16="http://schemas.microsoft.com/office/drawing/2014/main" id="{5606BDE8-AE3B-4BBD-A751-BA950E88F63C}"/>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921"/>
          <a:stretch/>
        </p:blipFill>
        <p:spPr>
          <a:xfrm>
            <a:off x="758936" y="1582806"/>
            <a:ext cx="10674127" cy="5004000"/>
          </a:xfrm>
          <a:prstGeom prst="rect">
            <a:avLst/>
          </a:prstGeom>
        </p:spPr>
      </p:pic>
    </p:spTree>
    <p:extLst>
      <p:ext uri="{BB962C8B-B14F-4D97-AF65-F5344CB8AC3E}">
        <p14:creationId xmlns:p14="http://schemas.microsoft.com/office/powerpoint/2010/main" val="15979776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19"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寵物訓練</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6" name="圖片 5">
            <a:extLst>
              <a:ext uri="{FF2B5EF4-FFF2-40B4-BE49-F238E27FC236}">
                <a16:creationId xmlns:a16="http://schemas.microsoft.com/office/drawing/2014/main" id="{479487FA-B5CF-4808-85FF-DA99B2CE4783}"/>
              </a:ext>
            </a:extLst>
          </p:cNvPr>
          <p:cNvPicPr>
            <a:picLocks noChangeAspect="1"/>
          </p:cNvPicPr>
          <p:nvPr/>
        </p:nvPicPr>
        <p:blipFill rotWithShape="1">
          <a:blip r:embed="rId2">
            <a:extLst>
              <a:ext uri="{28A0092B-C50C-407E-A947-70E740481C1C}">
                <a14:useLocalDpi xmlns:a14="http://schemas.microsoft.com/office/drawing/2010/main" val="0"/>
              </a:ext>
            </a:extLst>
          </a:blip>
          <a:srcRect t="13270"/>
          <a:stretch/>
        </p:blipFill>
        <p:spPr>
          <a:xfrm>
            <a:off x="718461" y="1546711"/>
            <a:ext cx="10755077" cy="5004000"/>
          </a:xfrm>
          <a:prstGeom prst="rect">
            <a:avLst/>
          </a:prstGeom>
        </p:spPr>
      </p:pic>
    </p:spTree>
    <p:extLst>
      <p:ext uri="{BB962C8B-B14F-4D97-AF65-F5344CB8AC3E}">
        <p14:creationId xmlns:p14="http://schemas.microsoft.com/office/powerpoint/2010/main" val="55856705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散步地圖</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2FED278F-08CF-4734-BD51-B08EC77DBD72}"/>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47"/>
          <a:stretch/>
        </p:blipFill>
        <p:spPr>
          <a:xfrm>
            <a:off x="787287" y="1437370"/>
            <a:ext cx="10617425" cy="5004000"/>
          </a:xfrm>
          <a:prstGeom prst="rect">
            <a:avLst/>
          </a:prstGeom>
        </p:spPr>
      </p:pic>
    </p:spTree>
    <p:extLst>
      <p:ext uri="{BB962C8B-B14F-4D97-AF65-F5344CB8AC3E}">
        <p14:creationId xmlns:p14="http://schemas.microsoft.com/office/powerpoint/2010/main" val="395520025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寵物領養</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0D6B3956-781E-41F8-81AE-50E6EB7D3284}"/>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47"/>
          <a:stretch/>
        </p:blipFill>
        <p:spPr>
          <a:xfrm>
            <a:off x="787287" y="1437370"/>
            <a:ext cx="10617425" cy="5004000"/>
          </a:xfrm>
          <a:prstGeom prst="rect">
            <a:avLst/>
          </a:prstGeom>
        </p:spPr>
      </p:pic>
    </p:spTree>
    <p:extLst>
      <p:ext uri="{BB962C8B-B14F-4D97-AF65-F5344CB8AC3E}">
        <p14:creationId xmlns:p14="http://schemas.microsoft.com/office/powerpoint/2010/main" val="289527846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282928021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4"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寵物商城</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70869E97-E1D3-48C5-9803-AC387DC68166}"/>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447"/>
          <a:stretch/>
        </p:blipFill>
        <p:spPr>
          <a:xfrm>
            <a:off x="787287" y="1582806"/>
            <a:ext cx="10617425" cy="5004000"/>
          </a:xfrm>
          <a:prstGeom prst="rect">
            <a:avLst/>
          </a:prstGeom>
        </p:spPr>
      </p:pic>
    </p:spTree>
    <p:extLst>
      <p:ext uri="{BB962C8B-B14F-4D97-AF65-F5344CB8AC3E}">
        <p14:creationId xmlns:p14="http://schemas.microsoft.com/office/powerpoint/2010/main" val="218226389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6"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看診項目</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A1080DC4-5BB1-4299-B4E4-25D5625606CC}"/>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579"/>
          <a:stretch/>
        </p:blipFill>
        <p:spPr>
          <a:xfrm>
            <a:off x="794375" y="1582806"/>
            <a:ext cx="10603250" cy="5004000"/>
          </a:xfrm>
          <a:prstGeom prst="rect">
            <a:avLst/>
          </a:prstGeom>
        </p:spPr>
      </p:pic>
    </p:spTree>
    <p:extLst>
      <p:ext uri="{BB962C8B-B14F-4D97-AF65-F5344CB8AC3E}">
        <p14:creationId xmlns:p14="http://schemas.microsoft.com/office/powerpoint/2010/main" val="27479204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29"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健康檢查</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4" name="圖片 3">
            <a:extLst>
              <a:ext uri="{FF2B5EF4-FFF2-40B4-BE49-F238E27FC236}">
                <a16:creationId xmlns:a16="http://schemas.microsoft.com/office/drawing/2014/main" id="{023834BB-D88E-4822-910D-DF8B0863D311}"/>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2105"/>
          <a:stretch/>
        </p:blipFill>
        <p:spPr>
          <a:xfrm>
            <a:off x="822726" y="1582806"/>
            <a:ext cx="10546548" cy="5004000"/>
          </a:xfrm>
          <a:prstGeom prst="rect">
            <a:avLst/>
          </a:prstGeom>
        </p:spPr>
      </p:pic>
    </p:spTree>
    <p:extLst>
      <p:ext uri="{BB962C8B-B14F-4D97-AF65-F5344CB8AC3E}">
        <p14:creationId xmlns:p14="http://schemas.microsoft.com/office/powerpoint/2010/main" val="304893820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31"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醫院地圖</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Tree>
    <p:extLst>
      <p:ext uri="{BB962C8B-B14F-4D97-AF65-F5344CB8AC3E}">
        <p14:creationId xmlns:p14="http://schemas.microsoft.com/office/powerpoint/2010/main" val="7361243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32" y="225599"/>
              <a:ext cx="1691087"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寵物葬儀</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842A6CF9-6E1F-4AFC-9614-16C6D792AC4A}"/>
              </a:ext>
            </a:extLst>
          </p:cNvPr>
          <p:cNvPicPr>
            <a:picLocks noChangeAspect="1"/>
          </p:cNvPicPr>
          <p:nvPr/>
        </p:nvPicPr>
        <p:blipFill rotWithShape="1">
          <a:blip r:embed="rId2">
            <a:extLst>
              <a:ext uri="{28A0092B-C50C-407E-A947-70E740481C1C}">
                <a14:useLocalDpi xmlns:a14="http://schemas.microsoft.com/office/drawing/2010/main" val="0"/>
              </a:ext>
            </a:extLst>
          </a:blip>
          <a:srcRect t="15234" r="1053"/>
          <a:stretch/>
        </p:blipFill>
        <p:spPr>
          <a:xfrm>
            <a:off x="651818" y="1411788"/>
            <a:ext cx="10888364" cy="5004000"/>
          </a:xfrm>
          <a:prstGeom prst="rect">
            <a:avLst/>
          </a:prstGeom>
        </p:spPr>
      </p:pic>
    </p:spTree>
    <p:extLst>
      <p:ext uri="{BB962C8B-B14F-4D97-AF65-F5344CB8AC3E}">
        <p14:creationId xmlns:p14="http://schemas.microsoft.com/office/powerpoint/2010/main" val="318791092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57734"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常見問題</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4" name="圖片 3">
            <a:extLst>
              <a:ext uri="{FF2B5EF4-FFF2-40B4-BE49-F238E27FC236}">
                <a16:creationId xmlns:a16="http://schemas.microsoft.com/office/drawing/2014/main" id="{3BE94BB7-953E-4FA8-B454-19F2C258ABB8}"/>
              </a:ext>
            </a:extLst>
          </p:cNvPr>
          <p:cNvPicPr>
            <a:picLocks noChangeAspect="1"/>
          </p:cNvPicPr>
          <p:nvPr/>
        </p:nvPicPr>
        <p:blipFill rotWithShape="1">
          <a:blip r:embed="rId2">
            <a:extLst>
              <a:ext uri="{28A0092B-C50C-407E-A947-70E740481C1C}">
                <a14:useLocalDpi xmlns:a14="http://schemas.microsoft.com/office/drawing/2010/main" val="0"/>
              </a:ext>
            </a:extLst>
          </a:blip>
          <a:srcRect t="13417" r="1316"/>
          <a:stretch/>
        </p:blipFill>
        <p:spPr>
          <a:xfrm>
            <a:off x="780199" y="1582806"/>
            <a:ext cx="10631601" cy="5004000"/>
          </a:xfrm>
          <a:prstGeom prst="rect">
            <a:avLst/>
          </a:prstGeom>
        </p:spPr>
      </p:pic>
    </p:spTree>
    <p:extLst>
      <p:ext uri="{BB962C8B-B14F-4D97-AF65-F5344CB8AC3E}">
        <p14:creationId xmlns:p14="http://schemas.microsoft.com/office/powerpoint/2010/main" val="334209110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442070" y="225599"/>
              <a:ext cx="922411"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頁尾</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圖片 2">
            <a:extLst>
              <a:ext uri="{FF2B5EF4-FFF2-40B4-BE49-F238E27FC236}">
                <a16:creationId xmlns:a16="http://schemas.microsoft.com/office/drawing/2014/main" id="{3D915D1D-5B5F-403C-8D9C-5E8274EC9B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0292" y="2256171"/>
            <a:ext cx="10171416" cy="3564000"/>
          </a:xfrm>
          <a:prstGeom prst="rect">
            <a:avLst/>
          </a:prstGeom>
        </p:spPr>
      </p:pic>
    </p:spTree>
    <p:extLst>
      <p:ext uri="{BB962C8B-B14F-4D97-AF65-F5344CB8AC3E}">
        <p14:creationId xmlns:p14="http://schemas.microsoft.com/office/powerpoint/2010/main" val="146620063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17335" y="225599"/>
              <a:ext cx="1841191" cy="398258"/>
            </a:xfrm>
            <a:prstGeom prst="rect">
              <a:avLst/>
            </a:prstGeom>
          </p:spPr>
          <p:txBody>
            <a:bodyPr wrap="none">
              <a:spAutoFit/>
            </a:bodyPr>
            <a:lstStyle/>
            <a:p>
              <a:pPr algn="ctr"/>
              <a:r>
                <a:rPr lang="en-US" altLang="zh-TW" sz="3600" b="1" dirty="0">
                  <a:solidFill>
                    <a:schemeClr val="tx1">
                      <a:lumMod val="85000"/>
                      <a:lumOff val="15000"/>
                    </a:schemeClr>
                  </a:solidFill>
                  <a:latin typeface="造字工房悦黑（非商用）纤细体" pitchFamily="50" charset="-122"/>
                  <a:ea typeface="造字工房悦黑（非商用）纤细体" pitchFamily="50" charset="-122"/>
                </a:rPr>
                <a:t>LINEBOT</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pic>
        <p:nvPicPr>
          <p:cNvPr id="3" name="659772674.226900">
            <a:hlinkClick r:id="" action="ppaction://media"/>
            <a:extLst>
              <a:ext uri="{FF2B5EF4-FFF2-40B4-BE49-F238E27FC236}">
                <a16:creationId xmlns:a16="http://schemas.microsoft.com/office/drawing/2014/main" id="{2F9A2ED1-6092-4821-B73E-7FA7C172856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24375" y="271194"/>
            <a:ext cx="3143250" cy="6214480"/>
          </a:xfrm>
          <a:prstGeom prst="rect">
            <a:avLst/>
          </a:prstGeom>
        </p:spPr>
      </p:pic>
    </p:spTree>
    <p:extLst>
      <p:ext uri="{BB962C8B-B14F-4D97-AF65-F5344CB8AC3E}">
        <p14:creationId xmlns:p14="http://schemas.microsoft.com/office/powerpoint/2010/main" val="289986182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403025771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83916" y="152400"/>
            <a:ext cx="3252797"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50" y="225599"/>
              <a:ext cx="1696423"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aphicFrame>
        <p:nvGraphicFramePr>
          <p:cNvPr id="4" name="資料庫圖表 3"/>
          <p:cNvGraphicFramePr/>
          <p:nvPr>
            <p:extLst>
              <p:ext uri="{D42A27DB-BD31-4B8C-83A1-F6EECF244321}">
                <p14:modId xmlns:p14="http://schemas.microsoft.com/office/powerpoint/2010/main" val="223349565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5082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000"/>
                                        <p:tgtEl>
                                          <p:spTgt spid="2"/>
                                        </p:tgtEl>
                                      </p:cBhvr>
                                    </p:animEffect>
                                  </p:childTnLst>
                                </p:cTn>
                              </p:par>
                            </p:childTnLst>
                          </p:cTn>
                        </p:par>
                        <p:par>
                          <p:cTn id="8" fill="hold">
                            <p:stCondLst>
                              <p:cond delay="1000"/>
                            </p:stCondLst>
                            <p:childTnLst>
                              <p:par>
                                <p:cTn id="9" presetID="6" presetClass="entr" presetSubtype="32"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out)">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83916" y="152400"/>
            <a:ext cx="3252796"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46" y="225599"/>
              <a:ext cx="169642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研究動機</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
        <p:nvSpPr>
          <p:cNvPr id="18" name="圆角矩形 5"/>
          <p:cNvSpPr/>
          <p:nvPr/>
        </p:nvSpPr>
        <p:spPr>
          <a:xfrm>
            <a:off x="4337383" y="1656291"/>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年輕人結婚不敢生小孩</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9" name="圆角矩形 5"/>
          <p:cNvSpPr/>
          <p:nvPr/>
        </p:nvSpPr>
        <p:spPr>
          <a:xfrm>
            <a:off x="4337383" y="3362774"/>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各種生活壓力變多</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0" name="圆角矩形 5"/>
          <p:cNvSpPr/>
          <p:nvPr/>
        </p:nvSpPr>
        <p:spPr>
          <a:xfrm>
            <a:off x="4337383" y="5041556"/>
            <a:ext cx="4589550" cy="97271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a:solidFill>
                  <a:schemeClr val="tx1">
                    <a:lumMod val="85000"/>
                    <a:lumOff val="15000"/>
                  </a:schemeClr>
                </a:solidFill>
                <a:latin typeface="造字工房悦黑（非商用）纤细体" pitchFamily="50" charset="-122"/>
                <a:ea typeface="造字工房悦黑（非商用）纤细体" pitchFamily="50" charset="-122"/>
              </a:rPr>
              <a:t>資訊網站不夠完整</a:t>
            </a:r>
            <a:endParaRPr lang="zh-CN" altLang="en-US" sz="24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1" name="椭圆 5"/>
          <p:cNvSpPr/>
          <p:nvPr/>
        </p:nvSpPr>
        <p:spPr bwMode="auto">
          <a:xfrm>
            <a:off x="3620161" y="1425424"/>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物價</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2" name="椭圆 5"/>
          <p:cNvSpPr/>
          <p:nvPr/>
        </p:nvSpPr>
        <p:spPr bwMode="auto">
          <a:xfrm>
            <a:off x="3620161" y="3090734"/>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壓力</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23" name="椭圆 5"/>
          <p:cNvSpPr/>
          <p:nvPr/>
        </p:nvSpPr>
        <p:spPr bwMode="auto">
          <a:xfrm>
            <a:off x="3620161" y="4752231"/>
            <a:ext cx="1434443" cy="1434443"/>
          </a:xfrm>
          <a:prstGeom prst="ellipse">
            <a:avLst/>
          </a:prstGeom>
          <a:solidFill>
            <a:srgbClr val="CDCDCD"/>
          </a:solidFill>
          <a:ln w="3175">
            <a:noFill/>
          </a:ln>
          <a:effectLst>
            <a:outerShdw blurRad="50800" dist="38100" dir="2700000" algn="tl"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r>
              <a:rPr lang="zh-TW" altLang="en-US" sz="3200" dirty="0">
                <a:solidFill>
                  <a:schemeClr val="tx1">
                    <a:lumMod val="85000"/>
                    <a:lumOff val="15000"/>
                  </a:schemeClr>
                </a:solidFill>
                <a:latin typeface="造字工房悦黑（非商用）纤细体" pitchFamily="50" charset="-122"/>
                <a:ea typeface="造字工房悦黑（非商用）纤细体" pitchFamily="50" charset="-122"/>
              </a:rPr>
              <a:t>整合</a:t>
            </a:r>
            <a:endParaRPr lang="zh-TW" altLang="en-US" dirty="0">
              <a:solidFill>
                <a:schemeClr val="tx1">
                  <a:lumMod val="85000"/>
                  <a:lumOff val="15000"/>
                </a:schemeClr>
              </a:solidFill>
              <a:latin typeface="造字工房悦黑（非商用）纤细体" pitchFamily="50" charset="-122"/>
              <a:ea typeface="造字工房悦黑（非商用）纤细体" pitchFamily="50" charset="-122"/>
            </a:endParaRPr>
          </a:p>
        </p:txBody>
      </p:sp>
      <p:cxnSp>
        <p:nvCxnSpPr>
          <p:cNvPr id="28" name="直線接點 27"/>
          <p:cNvCxnSpPr>
            <a:stCxn id="22" idx="0"/>
          </p:cNvCxnSpPr>
          <p:nvPr/>
        </p:nvCxnSpPr>
        <p:spPr>
          <a:xfrm flipH="1" flipV="1">
            <a:off x="4337382" y="2859867"/>
            <a:ext cx="1" cy="230867"/>
          </a:xfrm>
          <a:prstGeom prst="line">
            <a:avLst/>
          </a:prstGeom>
          <a:ln w="38100"/>
        </p:spPr>
        <p:style>
          <a:lnRef idx="2">
            <a:schemeClr val="accent3"/>
          </a:lnRef>
          <a:fillRef idx="0">
            <a:schemeClr val="accent3"/>
          </a:fillRef>
          <a:effectRef idx="1">
            <a:schemeClr val="accent3"/>
          </a:effectRef>
          <a:fontRef idx="minor">
            <a:schemeClr val="tx1"/>
          </a:fontRef>
        </p:style>
      </p:cxnSp>
      <p:cxnSp>
        <p:nvCxnSpPr>
          <p:cNvPr id="31" name="直線接點 30"/>
          <p:cNvCxnSpPr/>
          <p:nvPr/>
        </p:nvCxnSpPr>
        <p:spPr>
          <a:xfrm flipH="1" flipV="1">
            <a:off x="4329143" y="4532152"/>
            <a:ext cx="1" cy="230867"/>
          </a:xfrm>
          <a:prstGeom prst="line">
            <a:avLst/>
          </a:prstGeom>
          <a:ln w="38100"/>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3222477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up)">
                                      <p:cBhvr>
                                        <p:cTn id="15" dur="500"/>
                                        <p:tgtEl>
                                          <p:spTgt spid="2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500"/>
                                        <p:tgtEl>
                                          <p:spTgt spid="2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wipe(left)">
                                      <p:cBhvr>
                                        <p:cTn id="23" dur="500"/>
                                        <p:tgtEl>
                                          <p:spTgt spid="19"/>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wipe(up)">
                                      <p:cBhvr>
                                        <p:cTn id="27" dur="500"/>
                                        <p:tgtEl>
                                          <p:spTgt spid="31"/>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left)">
                                      <p:cBhvr>
                                        <p:cTn id="31" dur="500"/>
                                        <p:tgtEl>
                                          <p:spTgt spid="23"/>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83916" y="152400"/>
            <a:ext cx="3252797"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50" y="225599"/>
              <a:ext cx="1696423"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未來目標</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pSp>
        <p:nvGrpSpPr>
          <p:cNvPr id="3" name="群組 2"/>
          <p:cNvGrpSpPr/>
          <p:nvPr/>
        </p:nvGrpSpPr>
        <p:grpSpPr>
          <a:xfrm>
            <a:off x="774865" y="2311603"/>
            <a:ext cx="3348000" cy="3004012"/>
            <a:chOff x="1416856" y="2991515"/>
            <a:chExt cx="2302293" cy="2324100"/>
          </a:xfrm>
        </p:grpSpPr>
        <p:grpSp>
          <p:nvGrpSpPr>
            <p:cNvPr id="11" name="组合 7"/>
            <p:cNvGrpSpPr/>
            <p:nvPr/>
          </p:nvGrpSpPr>
          <p:grpSpPr>
            <a:xfrm>
              <a:off x="1416856" y="2991515"/>
              <a:ext cx="2302293" cy="2324100"/>
              <a:chOff x="4043098" y="2619375"/>
              <a:chExt cx="2302293" cy="2324100"/>
            </a:xfrm>
          </p:grpSpPr>
          <p:sp>
            <p:nvSpPr>
              <p:cNvPr id="12" name="圆角矩形 8"/>
              <p:cNvSpPr/>
              <p:nvPr/>
            </p:nvSpPr>
            <p:spPr>
              <a:xfrm>
                <a:off x="4043098" y="2619375"/>
                <a:ext cx="2302293" cy="2324100"/>
              </a:xfrm>
              <a:prstGeom prst="roundRect">
                <a:avLst>
                  <a:gd name="adj" fmla="val 7843"/>
                </a:avLst>
              </a:prstGeom>
              <a:solidFill>
                <a:schemeClr val="bg1">
                  <a:lumMod val="95000"/>
                </a:schemeClr>
              </a:soli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3" name="组合 9"/>
              <p:cNvGrpSpPr/>
              <p:nvPr/>
            </p:nvGrpSpPr>
            <p:grpSpPr>
              <a:xfrm>
                <a:off x="4244618" y="3424145"/>
                <a:ext cx="1921058" cy="1098661"/>
                <a:chOff x="4218316" y="3424145"/>
                <a:chExt cx="1921058" cy="1098661"/>
              </a:xfrm>
            </p:grpSpPr>
            <p:sp>
              <p:nvSpPr>
                <p:cNvPr id="15" name="文本框 11"/>
                <p:cNvSpPr txBox="1"/>
                <p:nvPr/>
              </p:nvSpPr>
              <p:spPr>
                <a:xfrm>
                  <a:off x="4331537" y="3769910"/>
                  <a:ext cx="1694618" cy="752896"/>
                </a:xfrm>
                <a:prstGeom prst="rect">
                  <a:avLst/>
                </a:prstGeom>
                <a:noFill/>
              </p:spPr>
              <p:txBody>
                <a:bodyPr wrap="square" rtlCol="0">
                  <a:spAutoFit/>
                </a:bodyPr>
                <a:lstStyle/>
                <a:p>
                  <a:pPr algn="ctr">
                    <a:lnSpc>
                      <a:spcPct val="150000"/>
                    </a:lnSpc>
                  </a:pPr>
                  <a:r>
                    <a:rPr lang="zh-TW" altLang="en-US" sz="1900" dirty="0">
                      <a:solidFill>
                        <a:schemeClr val="tx1">
                          <a:lumMod val="75000"/>
                          <a:lumOff val="25000"/>
                        </a:schemeClr>
                      </a:solidFill>
                      <a:latin typeface="思源黑体 CN Light" panose="020B0300000000000000" pitchFamily="34" charset="-122"/>
                      <a:ea typeface="思源黑体 CN Light" panose="020B0300000000000000" pitchFamily="34" charset="-122"/>
                    </a:rPr>
                    <a:t>整合其他種類的寵物</a:t>
                  </a:r>
                  <a:endParaRPr lang="zh-CN" altLang="en-US" sz="19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6" name="文本框 12"/>
                <p:cNvSpPr txBox="1"/>
                <p:nvPr/>
              </p:nvSpPr>
              <p:spPr>
                <a:xfrm>
                  <a:off x="4218316" y="3424145"/>
                  <a:ext cx="1921058" cy="357174"/>
                </a:xfrm>
                <a:prstGeom prst="rect">
                  <a:avLst/>
                </a:prstGeom>
                <a:noFill/>
              </p:spPr>
              <p:txBody>
                <a:bodyPr wrap="square" rtlCol="0">
                  <a:spAutoFit/>
                </a:bodyPr>
                <a:lstStyle/>
                <a:p>
                  <a:pPr algn="ctr"/>
                  <a:r>
                    <a:rPr lang="zh-TW" altLang="en-US" sz="2400" dirty="0">
                      <a:solidFill>
                        <a:srgbClr val="2E2E30"/>
                      </a:solidFill>
                      <a:latin typeface="思源黑体 CN Medium" panose="020B0600000000000000" pitchFamily="34" charset="-122"/>
                      <a:ea typeface="思源黑体 CN Medium" panose="020B0600000000000000" pitchFamily="34" charset="-122"/>
                    </a:rPr>
                    <a:t>完整性</a:t>
                  </a:r>
                  <a:endParaRPr lang="zh-CN" altLang="en-US" sz="2400" dirty="0">
                    <a:solidFill>
                      <a:srgbClr val="2E2E30"/>
                    </a:solidFill>
                    <a:latin typeface="思源黑体 CN Medium" panose="020B0600000000000000" pitchFamily="34" charset="-122"/>
                    <a:ea typeface="思源黑体 CN Medium" panose="020B0600000000000000" pitchFamily="34" charset="-122"/>
                  </a:endParaRPr>
                </a:p>
              </p:txBody>
            </p:sp>
          </p:grpSp>
        </p:grpSp>
        <p:grpSp>
          <p:nvGrpSpPr>
            <p:cNvPr id="35" name="Google Shape;25993;p73"/>
            <p:cNvGrpSpPr/>
            <p:nvPr/>
          </p:nvGrpSpPr>
          <p:grpSpPr>
            <a:xfrm>
              <a:off x="2396907" y="3253297"/>
              <a:ext cx="363994" cy="370105"/>
              <a:chOff x="2497068" y="1980186"/>
              <a:chExt cx="363994" cy="370105"/>
            </a:xfrm>
          </p:grpSpPr>
          <p:sp>
            <p:nvSpPr>
              <p:cNvPr id="36" name="Google Shape;25994;p7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995;p7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996;p7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997;p7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998;p7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999;p7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000;p7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001;p7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002;p7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003;p7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004;p7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6005;p7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006;p7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6007;p7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6008;p7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009;p7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010;p7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011;p7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012;p7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013;p7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014;p7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群組 4"/>
          <p:cNvGrpSpPr/>
          <p:nvPr/>
        </p:nvGrpSpPr>
        <p:grpSpPr>
          <a:xfrm>
            <a:off x="4477541" y="2296044"/>
            <a:ext cx="3348000" cy="2969364"/>
            <a:chOff x="4805606" y="2350910"/>
            <a:chExt cx="3348000" cy="2969364"/>
          </a:xfrm>
        </p:grpSpPr>
        <p:grpSp>
          <p:nvGrpSpPr>
            <p:cNvPr id="98" name="组合 7"/>
            <p:cNvGrpSpPr/>
            <p:nvPr/>
          </p:nvGrpSpPr>
          <p:grpSpPr>
            <a:xfrm>
              <a:off x="4805606" y="2350910"/>
              <a:ext cx="3348000" cy="2969364"/>
              <a:chOff x="4043098" y="2619375"/>
              <a:chExt cx="2324100" cy="2324100"/>
            </a:xfrm>
          </p:grpSpPr>
          <p:sp>
            <p:nvSpPr>
              <p:cNvPr id="121" name="圆角矩形 8"/>
              <p:cNvSpPr/>
              <p:nvPr/>
            </p:nvSpPr>
            <p:spPr>
              <a:xfrm>
                <a:off x="4043098" y="2619375"/>
                <a:ext cx="2324100" cy="2324100"/>
              </a:xfrm>
              <a:prstGeom prst="roundRect">
                <a:avLst>
                  <a:gd name="adj" fmla="val 7843"/>
                </a:avLst>
              </a:prstGeom>
              <a:solidFill>
                <a:schemeClr val="bg1">
                  <a:lumMod val="95000"/>
                </a:schemeClr>
              </a:soli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22" name="组合 9"/>
              <p:cNvGrpSpPr/>
              <p:nvPr/>
            </p:nvGrpSpPr>
            <p:grpSpPr>
              <a:xfrm>
                <a:off x="4244618" y="3424145"/>
                <a:ext cx="1921058" cy="721360"/>
                <a:chOff x="4218316" y="3424145"/>
                <a:chExt cx="1921058" cy="721360"/>
              </a:xfrm>
            </p:grpSpPr>
            <p:sp>
              <p:nvSpPr>
                <p:cNvPr id="123" name="文本框 11"/>
                <p:cNvSpPr txBox="1"/>
                <p:nvPr/>
              </p:nvSpPr>
              <p:spPr>
                <a:xfrm>
                  <a:off x="4331537" y="3769910"/>
                  <a:ext cx="1694618" cy="375595"/>
                </a:xfrm>
                <a:prstGeom prst="rect">
                  <a:avLst/>
                </a:prstGeom>
                <a:noFill/>
              </p:spPr>
              <p:txBody>
                <a:bodyPr wrap="square" rtlCol="0">
                  <a:spAutoFit/>
                </a:bodyPr>
                <a:lstStyle>
                  <a:defPPr>
                    <a:defRPr lang="zh-CN"/>
                  </a:defPPr>
                  <a:lvl1pPr algn="ctr">
                    <a:lnSpc>
                      <a:spcPct val="150000"/>
                    </a:lnSpc>
                    <a:defRPr sz="1900">
                      <a:solidFill>
                        <a:schemeClr val="tx1">
                          <a:lumMod val="75000"/>
                          <a:lumOff val="25000"/>
                        </a:schemeClr>
                      </a:solidFill>
                      <a:latin typeface="思源黑体 CN Light" panose="020B0300000000000000" pitchFamily="34" charset="-122"/>
                      <a:ea typeface="思源黑体 CN Light" panose="020B0300000000000000" pitchFamily="34" charset="-122"/>
                    </a:defRPr>
                  </a:lvl1pPr>
                </a:lstStyle>
                <a:p>
                  <a:r>
                    <a:rPr lang="zh-TW" altLang="en-US" dirty="0"/>
                    <a:t>令使用者更加便利</a:t>
                  </a:r>
                  <a:endParaRPr lang="zh-CN" altLang="en-US" dirty="0"/>
                </a:p>
              </p:txBody>
            </p:sp>
            <p:sp>
              <p:nvSpPr>
                <p:cNvPr id="124" name="文本框 12"/>
                <p:cNvSpPr txBox="1"/>
                <p:nvPr/>
              </p:nvSpPr>
              <p:spPr>
                <a:xfrm>
                  <a:off x="4218316" y="3424145"/>
                  <a:ext cx="1921058" cy="361342"/>
                </a:xfrm>
                <a:prstGeom prst="rect">
                  <a:avLst/>
                </a:prstGeom>
                <a:noFill/>
              </p:spPr>
              <p:txBody>
                <a:bodyPr wrap="square" rtlCol="0">
                  <a:spAutoFit/>
                </a:bodyPr>
                <a:lstStyle>
                  <a:defPPr>
                    <a:defRPr lang="zh-CN"/>
                  </a:defPPr>
                  <a:lvl1pPr algn="ctr">
                    <a:defRPr sz="2400">
                      <a:solidFill>
                        <a:srgbClr val="2E2E30"/>
                      </a:solidFill>
                      <a:latin typeface="思源黑体 CN Medium" panose="020B0600000000000000" pitchFamily="34" charset="-122"/>
                      <a:ea typeface="思源黑体 CN Medium" panose="020B0600000000000000" pitchFamily="34" charset="-122"/>
                    </a:defRPr>
                  </a:lvl1pPr>
                </a:lstStyle>
                <a:p>
                  <a:r>
                    <a:rPr lang="zh-TW" altLang="en-US" dirty="0"/>
                    <a:t>商家合作</a:t>
                  </a:r>
                  <a:endParaRPr lang="zh-CN" altLang="en-US" dirty="0"/>
                </a:p>
              </p:txBody>
            </p:sp>
          </p:grpSp>
        </p:grpSp>
        <p:grpSp>
          <p:nvGrpSpPr>
            <p:cNvPr id="57" name="Google Shape;22229;p71"/>
            <p:cNvGrpSpPr/>
            <p:nvPr/>
          </p:nvGrpSpPr>
          <p:grpSpPr>
            <a:xfrm>
              <a:off x="6101147" y="2684484"/>
              <a:ext cx="747469" cy="569128"/>
              <a:chOff x="1308024" y="2413975"/>
              <a:chExt cx="360253" cy="357111"/>
            </a:xfrm>
          </p:grpSpPr>
          <p:sp>
            <p:nvSpPr>
              <p:cNvPr id="58" name="Google Shape;22230;p7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231;p7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232;p7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233;p7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234;p7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2235;p7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2236;p7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2237;p7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2238;p7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2239;p7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2240;p7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241;p7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242;p7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243;p7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244;p7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245;p7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246;p7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247;p7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248;p7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249;p7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250;p7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251;p7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252;p7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253;p7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254;p7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255;p7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256;p7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2257;p7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2258;p7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2259;p7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群組 190"/>
          <p:cNvGrpSpPr/>
          <p:nvPr/>
        </p:nvGrpSpPr>
        <p:grpSpPr>
          <a:xfrm>
            <a:off x="8242102" y="2311603"/>
            <a:ext cx="3348000" cy="2969364"/>
            <a:chOff x="8242102" y="2311603"/>
            <a:chExt cx="3348000" cy="2969364"/>
          </a:xfrm>
        </p:grpSpPr>
        <p:grpSp>
          <p:nvGrpSpPr>
            <p:cNvPr id="126" name="组合 7"/>
            <p:cNvGrpSpPr/>
            <p:nvPr/>
          </p:nvGrpSpPr>
          <p:grpSpPr>
            <a:xfrm>
              <a:off x="8242102" y="2311603"/>
              <a:ext cx="3348000" cy="2969364"/>
              <a:chOff x="4043098" y="2619375"/>
              <a:chExt cx="2971028" cy="2324100"/>
            </a:xfrm>
          </p:grpSpPr>
          <p:sp>
            <p:nvSpPr>
              <p:cNvPr id="149" name="圆角矩形 8"/>
              <p:cNvSpPr/>
              <p:nvPr/>
            </p:nvSpPr>
            <p:spPr>
              <a:xfrm>
                <a:off x="4043098" y="2619375"/>
                <a:ext cx="2971028" cy="2324100"/>
              </a:xfrm>
              <a:prstGeom prst="roundRect">
                <a:avLst>
                  <a:gd name="adj" fmla="val 7843"/>
                </a:avLst>
              </a:prstGeom>
              <a:solidFill>
                <a:schemeClr val="bg1">
                  <a:lumMod val="95000"/>
                </a:schemeClr>
              </a:soli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0" name="组合 9"/>
              <p:cNvGrpSpPr/>
              <p:nvPr/>
            </p:nvGrpSpPr>
            <p:grpSpPr>
              <a:xfrm>
                <a:off x="4143839" y="3407905"/>
                <a:ext cx="2769508" cy="625835"/>
                <a:chOff x="4117537" y="3407905"/>
                <a:chExt cx="2769508" cy="625835"/>
              </a:xfrm>
            </p:grpSpPr>
            <p:sp>
              <p:nvSpPr>
                <p:cNvPr id="151" name="文本框 11"/>
                <p:cNvSpPr txBox="1"/>
                <p:nvPr/>
              </p:nvSpPr>
              <p:spPr>
                <a:xfrm>
                  <a:off x="4331537" y="3769910"/>
                  <a:ext cx="1694618" cy="263830"/>
                </a:xfrm>
                <a:prstGeom prst="rect">
                  <a:avLst/>
                </a:prstGeom>
                <a:noFill/>
              </p:spPr>
              <p:txBody>
                <a:bodyPr wrap="square" rtlCol="0">
                  <a:spAutoFit/>
                </a:bodyPr>
                <a:lstStyle/>
                <a:p>
                  <a:pPr algn="ctr">
                    <a:lnSpc>
                      <a:spcPct val="150000"/>
                    </a:lnSpc>
                  </a:pPr>
                  <a:endParaRPr lang="zh-CN" altLang="en-US" sz="1200" dirty="0">
                    <a:solidFill>
                      <a:schemeClr val="tx1">
                        <a:lumMod val="75000"/>
                        <a:lumOff val="25000"/>
                      </a:schemeClr>
                    </a:solidFill>
                    <a:latin typeface="思源黑体 CN Light" panose="020B0300000000000000" pitchFamily="34" charset="-122"/>
                    <a:ea typeface="思源黑体 CN Light" panose="020B0300000000000000" pitchFamily="34" charset="-122"/>
                  </a:endParaRPr>
                </a:p>
              </p:txBody>
            </p:sp>
            <p:sp>
              <p:nvSpPr>
                <p:cNvPr id="152" name="文本框 12"/>
                <p:cNvSpPr txBox="1"/>
                <p:nvPr/>
              </p:nvSpPr>
              <p:spPr>
                <a:xfrm>
                  <a:off x="4117537" y="3407905"/>
                  <a:ext cx="2769508" cy="361342"/>
                </a:xfrm>
                <a:prstGeom prst="rect">
                  <a:avLst/>
                </a:prstGeom>
                <a:noFill/>
              </p:spPr>
              <p:txBody>
                <a:bodyPr wrap="square" rtlCol="0">
                  <a:spAutoFit/>
                </a:bodyPr>
                <a:lstStyle>
                  <a:defPPr>
                    <a:defRPr lang="zh-CN"/>
                  </a:defPPr>
                  <a:lvl1pPr algn="ctr">
                    <a:defRPr sz="2400">
                      <a:solidFill>
                        <a:srgbClr val="2E2E30"/>
                      </a:solidFill>
                      <a:latin typeface="思源黑体 CN Medium" panose="020B0600000000000000" pitchFamily="34" charset="-122"/>
                      <a:ea typeface="思源黑体 CN Medium" panose="020B0600000000000000" pitchFamily="34" charset="-122"/>
                    </a:defRPr>
                  </a:lvl1pPr>
                </a:lstStyle>
                <a:p>
                  <a:r>
                    <a:rPr lang="zh-TW" altLang="en-US" dirty="0"/>
                    <a:t>獸醫合作</a:t>
                  </a:r>
                  <a:endParaRPr lang="zh-CN" altLang="en-US" dirty="0"/>
                </a:p>
              </p:txBody>
            </p:sp>
          </p:grpSp>
        </p:grpSp>
        <p:grpSp>
          <p:nvGrpSpPr>
            <p:cNvPr id="153" name="Google Shape;17813;p69"/>
            <p:cNvGrpSpPr/>
            <p:nvPr/>
          </p:nvGrpSpPr>
          <p:grpSpPr>
            <a:xfrm>
              <a:off x="9634953" y="2624685"/>
              <a:ext cx="562298" cy="498203"/>
              <a:chOff x="7075663" y="2444129"/>
              <a:chExt cx="362163" cy="347098"/>
            </a:xfrm>
          </p:grpSpPr>
          <p:sp>
            <p:nvSpPr>
              <p:cNvPr id="154" name="Google Shape;17814;p6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7815;p6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7816;p6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7817;p6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7818;p6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7819;p6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7820;p6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7821;p6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文本框 11"/>
            <p:cNvSpPr txBox="1"/>
            <p:nvPr/>
          </p:nvSpPr>
          <p:spPr>
            <a:xfrm>
              <a:off x="8858744" y="3736961"/>
              <a:ext cx="2114671" cy="479875"/>
            </a:xfrm>
            <a:prstGeom prst="rect">
              <a:avLst/>
            </a:prstGeom>
            <a:noFill/>
          </p:spPr>
          <p:txBody>
            <a:bodyPr wrap="square" rtlCol="0">
              <a:spAutoFit/>
            </a:bodyPr>
            <a:lstStyle>
              <a:defPPr>
                <a:defRPr lang="zh-CN"/>
              </a:defPPr>
              <a:lvl1pPr algn="ctr">
                <a:lnSpc>
                  <a:spcPct val="150000"/>
                </a:lnSpc>
                <a:defRPr sz="1900">
                  <a:solidFill>
                    <a:schemeClr val="tx1">
                      <a:lumMod val="75000"/>
                      <a:lumOff val="25000"/>
                    </a:schemeClr>
                  </a:solidFill>
                  <a:latin typeface="思源黑体 CN Light" panose="020B0300000000000000" pitchFamily="34" charset="-122"/>
                  <a:ea typeface="思源黑体 CN Light" panose="020B0300000000000000" pitchFamily="34" charset="-122"/>
                </a:defRPr>
              </a:lvl1pPr>
            </a:lstStyle>
            <a:p>
              <a:r>
                <a:rPr lang="zh-TW" altLang="en-US" dirty="0"/>
                <a:t>線上諮詢</a:t>
              </a:r>
              <a:endParaRPr lang="en-US" altLang="zh-TW" dirty="0"/>
            </a:p>
          </p:txBody>
        </p:sp>
      </p:grpSp>
    </p:spTree>
    <p:extLst>
      <p:ext uri="{BB962C8B-B14F-4D97-AF65-F5344CB8AC3E}">
        <p14:creationId xmlns:p14="http://schemas.microsoft.com/office/powerpoint/2010/main" val="8730600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91"/>
                                        </p:tgtEl>
                                        <p:attrNameLst>
                                          <p:attrName>style.visibility</p:attrName>
                                        </p:attrNameLst>
                                      </p:cBhvr>
                                      <p:to>
                                        <p:strVal val="visible"/>
                                      </p:to>
                                    </p:set>
                                    <p:anim calcmode="lin" valueType="num">
                                      <p:cBhvr additive="base">
                                        <p:cTn id="21" dur="500" fill="hold"/>
                                        <p:tgtEl>
                                          <p:spTgt spid="191"/>
                                        </p:tgtEl>
                                        <p:attrNameLst>
                                          <p:attrName>ppt_x</p:attrName>
                                        </p:attrNameLst>
                                      </p:cBhvr>
                                      <p:tavLst>
                                        <p:tav tm="0">
                                          <p:val>
                                            <p:strVal val="#ppt_x"/>
                                          </p:val>
                                        </p:tav>
                                        <p:tav tm="100000">
                                          <p:val>
                                            <p:strVal val="#ppt_x"/>
                                          </p:val>
                                        </p:tav>
                                      </p:tavLst>
                                    </p:anim>
                                    <p:anim calcmode="lin" valueType="num">
                                      <p:cBhvr additive="base">
                                        <p:cTn id="22" dur="500" fill="hold"/>
                                        <p:tgtEl>
                                          <p:spTgt spid="1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5578070" y="3044280"/>
            <a:ext cx="1035861" cy="769441"/>
          </a:xfrm>
          <a:prstGeom prst="rect">
            <a:avLst/>
          </a:prstGeom>
        </p:spPr>
        <p:txBody>
          <a:bodyPr wrap="none">
            <a:spAutoFit/>
          </a:bodyPr>
          <a:lstStyle/>
          <a:p>
            <a:pPr algn="ctr"/>
            <a:r>
              <a:rPr lang="en-US" altLang="zh-TW" sz="4400" b="1" dirty="0">
                <a:solidFill>
                  <a:schemeClr val="tx1">
                    <a:lumMod val="85000"/>
                    <a:lumOff val="15000"/>
                  </a:schemeClr>
                </a:solidFill>
                <a:latin typeface="造字工房悦黑（非商用）纤细体" pitchFamily="50" charset="-122"/>
                <a:ea typeface="造字工房悦黑（非商用）纤细体" pitchFamily="50" charset="-122"/>
              </a:rPr>
              <a:t>Q&amp;A</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392527314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bwMode="auto">
          <a:xfrm>
            <a:off x="3921773" y="1117600"/>
            <a:ext cx="4311649" cy="4311650"/>
          </a:xfrm>
          <a:prstGeom prst="ellipse">
            <a:avLst/>
          </a:prstGeom>
          <a:solidFill>
            <a:schemeClr val="tx1">
              <a:lumMod val="85000"/>
              <a:lumOff val="15000"/>
            </a:schemeClr>
          </a:solidFill>
          <a:ln w="31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5" name="文本框 2"/>
          <p:cNvSpPr txBox="1">
            <a:spLocks noChangeArrowheads="1"/>
          </p:cNvSpPr>
          <p:nvPr/>
        </p:nvSpPr>
        <p:spPr bwMode="auto">
          <a:xfrm>
            <a:off x="3186018" y="2545439"/>
            <a:ext cx="5783157"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8800" spc="600" dirty="0">
                <a:solidFill>
                  <a:schemeClr val="bg1"/>
                </a:solidFill>
                <a:latin typeface="张海山锐线体简" panose="02000000000000000000" pitchFamily="2" charset="-122"/>
                <a:ea typeface="张海山锐线体简" panose="02000000000000000000" pitchFamily="2" charset="-122"/>
              </a:rPr>
              <a:t>Thanks</a:t>
            </a:r>
            <a:endParaRPr lang="zh-CN" altLang="en-US" sz="8800" spc="600" dirty="0">
              <a:solidFill>
                <a:schemeClr val="bg1"/>
              </a:solidFill>
              <a:latin typeface="张海山锐线体简" panose="02000000000000000000" pitchFamily="2" charset="-122"/>
              <a:ea typeface="张海山锐线体简" panose="02000000000000000000" pitchFamily="2" charset="-122"/>
            </a:endParaRPr>
          </a:p>
        </p:txBody>
      </p:sp>
    </p:spTree>
    <p:extLst>
      <p:ext uri="{BB962C8B-B14F-4D97-AF65-F5344CB8AC3E}">
        <p14:creationId xmlns:p14="http://schemas.microsoft.com/office/powerpoint/2010/main" val="381613023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par>
                          <p:cTn id="8" fill="hold">
                            <p:stCondLst>
                              <p:cond delay="20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900" fill="hold"/>
                                        <p:tgtEl>
                                          <p:spTgt spid="5"/>
                                        </p:tgtEl>
                                        <p:attrNameLst>
                                          <p:attrName>ppt_w</p:attrName>
                                        </p:attrNameLst>
                                      </p:cBhvr>
                                      <p:tavLst>
                                        <p:tav tm="0">
                                          <p:val>
                                            <p:fltVal val="0"/>
                                          </p:val>
                                        </p:tav>
                                        <p:tav tm="100000">
                                          <p:val>
                                            <p:strVal val="#ppt_w"/>
                                          </p:val>
                                        </p:tav>
                                      </p:tavLst>
                                    </p:anim>
                                    <p:anim calcmode="lin" valueType="num">
                                      <p:cBhvr>
                                        <p:cTn id="12" dur="900" fill="hold"/>
                                        <p:tgtEl>
                                          <p:spTgt spid="5"/>
                                        </p:tgtEl>
                                        <p:attrNameLst>
                                          <p:attrName>ppt_h</p:attrName>
                                        </p:attrNameLst>
                                      </p:cBhvr>
                                      <p:tavLst>
                                        <p:tav tm="0">
                                          <p:val>
                                            <p:fltVal val="0"/>
                                          </p:val>
                                        </p:tav>
                                        <p:tav tm="100000">
                                          <p:val>
                                            <p:strVal val="#ppt_h"/>
                                          </p:val>
                                        </p:tav>
                                      </p:tavLst>
                                    </p:anim>
                                    <p:animEffect transition="in" filter="fade">
                                      <p:cBhvr>
                                        <p:cTn id="13" dur="900"/>
                                        <p:tgtEl>
                                          <p:spTgt spid="5"/>
                                        </p:tgtEl>
                                      </p:cBhvr>
                                    </p:animEffect>
                                  </p:childTnLst>
                                </p:cTn>
                              </p:par>
                            </p:childTnLst>
                          </p:cTn>
                        </p:par>
                        <p:par>
                          <p:cTn id="14" fill="hold">
                            <p:stCondLst>
                              <p:cond delay="2900"/>
                            </p:stCondLst>
                            <p:childTnLst>
                              <p:par>
                                <p:cTn id="15" presetID="53" presetClass="exit" presetSubtype="32" fill="hold" grpId="1" nodeType="afterEffect">
                                  <p:stCondLst>
                                    <p:cond delay="600"/>
                                  </p:stCondLst>
                                  <p:childTnLst>
                                    <p:anim calcmode="lin" valueType="num">
                                      <p:cBhvr>
                                        <p:cTn id="16" dur="900"/>
                                        <p:tgtEl>
                                          <p:spTgt spid="5"/>
                                        </p:tgtEl>
                                        <p:attrNameLst>
                                          <p:attrName>ppt_w</p:attrName>
                                        </p:attrNameLst>
                                      </p:cBhvr>
                                      <p:tavLst>
                                        <p:tav tm="0">
                                          <p:val>
                                            <p:strVal val="ppt_w"/>
                                          </p:val>
                                        </p:tav>
                                        <p:tav tm="100000">
                                          <p:val>
                                            <p:fltVal val="0"/>
                                          </p:val>
                                        </p:tav>
                                      </p:tavLst>
                                    </p:anim>
                                    <p:anim calcmode="lin" valueType="num">
                                      <p:cBhvr>
                                        <p:cTn id="17" dur="900"/>
                                        <p:tgtEl>
                                          <p:spTgt spid="5"/>
                                        </p:tgtEl>
                                        <p:attrNameLst>
                                          <p:attrName>ppt_h</p:attrName>
                                        </p:attrNameLst>
                                      </p:cBhvr>
                                      <p:tavLst>
                                        <p:tav tm="0">
                                          <p:val>
                                            <p:strVal val="ppt_h"/>
                                          </p:val>
                                        </p:tav>
                                        <p:tav tm="100000">
                                          <p:val>
                                            <p:fltVal val="0"/>
                                          </p:val>
                                        </p:tav>
                                      </p:tavLst>
                                    </p:anim>
                                    <p:animEffect transition="out" filter="fade">
                                      <p:cBhvr>
                                        <p:cTn id="18" dur="900"/>
                                        <p:tgtEl>
                                          <p:spTgt spid="5"/>
                                        </p:tgtEl>
                                      </p:cBhvr>
                                    </p:animEffect>
                                    <p:set>
                                      <p:cBhvr>
                                        <p:cTn id="19" dur="1" fill="hold">
                                          <p:stCondLst>
                                            <p:cond delay="8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5155" y="3044280"/>
            <a:ext cx="2441694"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網頁架構</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25723822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83916" y="152400"/>
            <a:ext cx="3252796"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7729" y="225599"/>
              <a:ext cx="1691086"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網頁架構</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aphicFrame>
        <p:nvGraphicFramePr>
          <p:cNvPr id="5" name="資料庫圖表 4">
            <a:extLst>
              <a:ext uri="{FF2B5EF4-FFF2-40B4-BE49-F238E27FC236}">
                <a16:creationId xmlns:a16="http://schemas.microsoft.com/office/drawing/2014/main" id="{4C8C0122-47EC-4512-A892-177BFB5FBF6B}"/>
              </a:ext>
            </a:extLst>
          </p:cNvPr>
          <p:cNvGraphicFramePr/>
          <p:nvPr>
            <p:extLst>
              <p:ext uri="{D42A27DB-BD31-4B8C-83A1-F6EECF244321}">
                <p14:modId xmlns:p14="http://schemas.microsoft.com/office/powerpoint/2010/main" val="3163449803"/>
              </p:ext>
            </p:extLst>
          </p:nvPr>
        </p:nvGraphicFramePr>
        <p:xfrm>
          <a:off x="2032000" y="1036320"/>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32380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6"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096170" y="2581275"/>
            <a:ext cx="7999661" cy="1695450"/>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5" name="圆角矩形 4"/>
          <p:cNvSpPr/>
          <p:nvPr/>
        </p:nvSpPr>
        <p:spPr>
          <a:xfrm>
            <a:off x="9182660" y="1837079"/>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2686610" y="3775457"/>
            <a:ext cx="5695950" cy="1207201"/>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71947" y="3044280"/>
            <a:ext cx="2448106" cy="769441"/>
          </a:xfrm>
          <a:prstGeom prst="rect">
            <a:avLst/>
          </a:prstGeom>
        </p:spPr>
        <p:txBody>
          <a:bodyPr wrap="none">
            <a:spAutoFit/>
          </a:bodyPr>
          <a:lstStyle/>
          <a:p>
            <a:pPr algn="ctr"/>
            <a:r>
              <a:rPr lang="zh-TW" altLang="en-US" sz="4400" b="1"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4400" b="1" dirty="0">
              <a:solidFill>
                <a:schemeClr val="tx1">
                  <a:lumMod val="85000"/>
                  <a:lumOff val="15000"/>
                </a:schemeClr>
              </a:solidFill>
              <a:latin typeface="造字工房悦黑（非商用）纤细体" pitchFamily="50" charset="-122"/>
              <a:ea typeface="造字工房悦黑（非商用）纤细体" pitchFamily="50" charset="-122"/>
            </a:endParaRPr>
          </a:p>
        </p:txBody>
      </p:sp>
    </p:spTree>
    <p:extLst>
      <p:ext uri="{BB962C8B-B14F-4D97-AF65-F5344CB8AC3E}">
        <p14:creationId xmlns:p14="http://schemas.microsoft.com/office/powerpoint/2010/main" val="165461560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125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83916" y="152400"/>
            <a:ext cx="3252796" cy="883920"/>
            <a:chOff x="-783916" y="152400"/>
            <a:chExt cx="2707965" cy="544656"/>
          </a:xfrm>
        </p:grpSpPr>
        <p:sp>
          <p:nvSpPr>
            <p:cNvPr id="6"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7" name="矩形 6"/>
            <p:cNvSpPr/>
            <p:nvPr/>
          </p:nvSpPr>
          <p:spPr>
            <a:xfrm>
              <a:off x="55056" y="225599"/>
              <a:ext cx="1696424"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核心功能</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grpSp>
        <p:nvGrpSpPr>
          <p:cNvPr id="33" name="群組 32"/>
          <p:cNvGrpSpPr/>
          <p:nvPr/>
        </p:nvGrpSpPr>
        <p:grpSpPr>
          <a:xfrm>
            <a:off x="2967990" y="2281128"/>
            <a:ext cx="6256020" cy="2295745"/>
            <a:chOff x="3414377" y="2267348"/>
            <a:chExt cx="5618412" cy="2061765"/>
          </a:xfrm>
        </p:grpSpPr>
        <p:grpSp>
          <p:nvGrpSpPr>
            <p:cNvPr id="24" name="群組 23"/>
            <p:cNvGrpSpPr/>
            <p:nvPr/>
          </p:nvGrpSpPr>
          <p:grpSpPr>
            <a:xfrm>
              <a:off x="5195888" y="2528888"/>
              <a:ext cx="1800225" cy="1800225"/>
              <a:chOff x="5208245" y="2244683"/>
              <a:chExt cx="1800225" cy="1800225"/>
            </a:xfrm>
          </p:grpSpPr>
          <p:sp>
            <p:nvSpPr>
              <p:cNvPr id="22" name="矩形 21"/>
              <p:cNvSpPr/>
              <p:nvPr/>
            </p:nvSpPr>
            <p:spPr>
              <a:xfrm rot="2700000">
                <a:off x="5208245" y="2244683"/>
                <a:ext cx="1800225" cy="180022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23" name="圖片 22"/>
              <p:cNvPicPr>
                <a:picLocks noChangeAspect="1"/>
              </p:cNvPicPr>
              <p:nvPr/>
            </p:nvPicPr>
            <p:blipFill rotWithShape="1">
              <a:blip r:embed="rId2">
                <a:extLst>
                  <a:ext uri="{BEBA8EAE-BF5A-486C-A8C5-ECC9F3942E4B}">
                    <a14:imgProps xmlns:a14="http://schemas.microsoft.com/office/drawing/2010/main">
                      <a14:imgLayer r:embed="rId3">
                        <a14:imgEffect>
                          <a14:backgroundRemoval t="19149" b="86383" l="1626" r="27805"/>
                        </a14:imgEffect>
                      </a14:imgLayer>
                    </a14:imgProps>
                  </a:ext>
                  <a:ext uri="{28A0092B-C50C-407E-A947-70E740481C1C}">
                    <a14:useLocalDpi xmlns:a14="http://schemas.microsoft.com/office/drawing/2010/main" val="0"/>
                  </a:ext>
                </a:extLst>
              </a:blip>
              <a:srcRect l="2450" t="13928" r="71028" b="11992"/>
              <a:stretch/>
            </p:blipFill>
            <p:spPr>
              <a:xfrm>
                <a:off x="5488651" y="2481514"/>
                <a:ext cx="1242889" cy="1326562"/>
              </a:xfrm>
              <a:prstGeom prst="rect">
                <a:avLst/>
              </a:prstGeom>
            </p:spPr>
          </p:pic>
        </p:grpSp>
        <p:grpSp>
          <p:nvGrpSpPr>
            <p:cNvPr id="32" name="群組 31"/>
            <p:cNvGrpSpPr/>
            <p:nvPr/>
          </p:nvGrpSpPr>
          <p:grpSpPr>
            <a:xfrm>
              <a:off x="6626721" y="3659542"/>
              <a:ext cx="2406068" cy="523220"/>
              <a:chOff x="6626721" y="3659542"/>
              <a:chExt cx="2406068" cy="523220"/>
            </a:xfrm>
          </p:grpSpPr>
          <p:sp>
            <p:nvSpPr>
              <p:cNvPr id="20" name="矩形 19"/>
              <p:cNvSpPr/>
              <p:nvPr/>
            </p:nvSpPr>
            <p:spPr>
              <a:xfrm>
                <a:off x="7019276" y="3659542"/>
                <a:ext cx="1620957" cy="523220"/>
              </a:xfrm>
              <a:prstGeom prst="rect">
                <a:avLst/>
              </a:prstGeom>
            </p:spPr>
            <p:txBody>
              <a:bodyPr wrap="none">
                <a:spAutoFit/>
              </a:bodyPr>
              <a:lstStyle/>
              <a:p>
                <a:pPr algn="ctr"/>
                <a:r>
                  <a:rPr lang="zh-TW" altLang="en-US" sz="2800" dirty="0">
                    <a:latin typeface="造字工房悦黑体验版纤细体" pitchFamily="50" charset="-122"/>
                    <a:ea typeface="造字工房悦黑体验版纤细体" pitchFamily="50" charset="-122"/>
                  </a:rPr>
                  <a:t>寵物記帳</a:t>
                </a:r>
                <a:endParaRPr lang="zh-CN" altLang="en-US" sz="2800" dirty="0">
                  <a:latin typeface="造字工房悦黑体验版纤细体" pitchFamily="50" charset="-122"/>
                  <a:ea typeface="造字工房悦黑体验版纤细体" pitchFamily="50" charset="-122"/>
                </a:endParaRPr>
              </a:p>
            </p:txBody>
          </p:sp>
          <p:cxnSp>
            <p:nvCxnSpPr>
              <p:cNvPr id="26" name="直線接點 25"/>
              <p:cNvCxnSpPr/>
              <p:nvPr/>
            </p:nvCxnSpPr>
            <p:spPr>
              <a:xfrm>
                <a:off x="6626721" y="4182762"/>
                <a:ext cx="2406068" cy="0"/>
              </a:xfrm>
              <a:prstGeom prst="line">
                <a:avLst/>
              </a:prstGeom>
              <a:ln w="38100">
                <a:solidFill>
                  <a:srgbClr val="1F1A17"/>
                </a:solidFill>
              </a:ln>
            </p:spPr>
            <p:style>
              <a:lnRef idx="1">
                <a:schemeClr val="accent3"/>
              </a:lnRef>
              <a:fillRef idx="0">
                <a:schemeClr val="accent3"/>
              </a:fillRef>
              <a:effectRef idx="0">
                <a:schemeClr val="accent3"/>
              </a:effectRef>
              <a:fontRef idx="minor">
                <a:schemeClr val="tx1"/>
              </a:fontRef>
            </p:style>
          </p:cxnSp>
        </p:grpSp>
        <p:grpSp>
          <p:nvGrpSpPr>
            <p:cNvPr id="31" name="群組 30"/>
            <p:cNvGrpSpPr/>
            <p:nvPr/>
          </p:nvGrpSpPr>
          <p:grpSpPr>
            <a:xfrm>
              <a:off x="3414377" y="2267348"/>
              <a:ext cx="2047722" cy="523220"/>
              <a:chOff x="3414377" y="2267348"/>
              <a:chExt cx="2047722" cy="523220"/>
            </a:xfrm>
          </p:grpSpPr>
          <p:sp>
            <p:nvSpPr>
              <p:cNvPr id="28" name="矩形 27"/>
              <p:cNvSpPr/>
              <p:nvPr/>
            </p:nvSpPr>
            <p:spPr>
              <a:xfrm>
                <a:off x="3870409" y="2267348"/>
                <a:ext cx="1133274" cy="469894"/>
              </a:xfrm>
              <a:prstGeom prst="rect">
                <a:avLst/>
              </a:prstGeom>
            </p:spPr>
            <p:txBody>
              <a:bodyPr wrap="none">
                <a:spAutoFit/>
              </a:bodyPr>
              <a:lstStyle/>
              <a:p>
                <a:pPr algn="ctr"/>
                <a:r>
                  <a:rPr lang="zh-TW" altLang="en-US" sz="2800" dirty="0">
                    <a:latin typeface="造字工房悦黑体验版纤细体" pitchFamily="50" charset="-122"/>
                    <a:ea typeface="造字工房悦黑体验版纤细体" pitchFamily="50" charset="-122"/>
                  </a:rPr>
                  <a:t>行事曆</a:t>
                </a:r>
                <a:endParaRPr lang="zh-CN" altLang="en-US" sz="2800" dirty="0">
                  <a:latin typeface="造字工房悦黑体验版纤细体" pitchFamily="50" charset="-122"/>
                  <a:ea typeface="造字工房悦黑体验版纤细体" pitchFamily="50" charset="-122"/>
                </a:endParaRPr>
              </a:p>
            </p:txBody>
          </p:sp>
          <p:cxnSp>
            <p:nvCxnSpPr>
              <p:cNvPr id="29" name="直線接點 28"/>
              <p:cNvCxnSpPr/>
              <p:nvPr/>
            </p:nvCxnSpPr>
            <p:spPr>
              <a:xfrm>
                <a:off x="3414377" y="2790568"/>
                <a:ext cx="2047722" cy="0"/>
              </a:xfrm>
              <a:prstGeom prst="line">
                <a:avLst/>
              </a:prstGeom>
              <a:ln w="38100">
                <a:solidFill>
                  <a:srgbClr val="1F1A17"/>
                </a:solidFill>
              </a:ln>
            </p:spPr>
            <p:style>
              <a:lnRef idx="1">
                <a:schemeClr val="accent3"/>
              </a:lnRef>
              <a:fillRef idx="0">
                <a:schemeClr val="accent3"/>
              </a:fillRef>
              <a:effectRef idx="0">
                <a:schemeClr val="accent3"/>
              </a:effectRef>
              <a:fontRef idx="minor">
                <a:schemeClr val="tx1"/>
              </a:fontRef>
            </p:style>
          </p:cxnSp>
        </p:grpSp>
      </p:grpSp>
    </p:spTree>
    <p:extLst>
      <p:ext uri="{BB962C8B-B14F-4D97-AF65-F5344CB8AC3E}">
        <p14:creationId xmlns:p14="http://schemas.microsoft.com/office/powerpoint/2010/main" val="16627247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
          <p:cNvGrpSpPr/>
          <p:nvPr/>
        </p:nvGrpSpPr>
        <p:grpSpPr>
          <a:xfrm>
            <a:off x="-783916" y="152400"/>
            <a:ext cx="3252796" cy="883920"/>
            <a:chOff x="-783916" y="152400"/>
            <a:chExt cx="2707965" cy="544656"/>
          </a:xfrm>
        </p:grpSpPr>
        <p:sp>
          <p:nvSpPr>
            <p:cNvPr id="9" name="圆角矩形 5"/>
            <p:cNvSpPr/>
            <p:nvPr/>
          </p:nvSpPr>
          <p:spPr>
            <a:xfrm>
              <a:off x="-783916" y="152400"/>
              <a:ext cx="2707965" cy="544656"/>
            </a:xfrm>
            <a:prstGeom prst="round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lumMod val="85000"/>
                    <a:lumOff val="15000"/>
                  </a:schemeClr>
                </a:solidFill>
                <a:latin typeface="造字工房悦黑（非商用）纤细体" pitchFamily="50" charset="-122"/>
                <a:ea typeface="造字工房悦黑（非商用）纤细体" pitchFamily="50" charset="-122"/>
              </a:endParaRPr>
            </a:p>
          </p:txBody>
        </p:sp>
        <p:sp>
          <p:nvSpPr>
            <p:cNvPr id="10" name="矩形 9"/>
            <p:cNvSpPr/>
            <p:nvPr/>
          </p:nvSpPr>
          <p:spPr>
            <a:xfrm>
              <a:off x="249886" y="225599"/>
              <a:ext cx="1306748" cy="398258"/>
            </a:xfrm>
            <a:prstGeom prst="rect">
              <a:avLst/>
            </a:prstGeom>
          </p:spPr>
          <p:txBody>
            <a:bodyPr wrap="none">
              <a:spAutoFit/>
            </a:bodyPr>
            <a:lstStyle/>
            <a:p>
              <a:pPr algn="ctr"/>
              <a:r>
                <a:rPr lang="zh-TW" altLang="en-US" sz="3600" b="1" dirty="0">
                  <a:solidFill>
                    <a:schemeClr val="tx1">
                      <a:lumMod val="85000"/>
                      <a:lumOff val="15000"/>
                    </a:schemeClr>
                  </a:solidFill>
                  <a:latin typeface="造字工房悦黑（非商用）纤细体" pitchFamily="50" charset="-122"/>
                  <a:ea typeface="造字工房悦黑（非商用）纤细体" pitchFamily="50" charset="-122"/>
                </a:rPr>
                <a:t>行事曆</a:t>
              </a:r>
              <a:endParaRPr lang="zh-CN" altLang="en-US" sz="3600" b="1" dirty="0">
                <a:solidFill>
                  <a:schemeClr val="tx1">
                    <a:lumMod val="85000"/>
                    <a:lumOff val="15000"/>
                  </a:schemeClr>
                </a:solidFill>
                <a:latin typeface="造字工房悦黑（非商用）纤细体" pitchFamily="50" charset="-122"/>
                <a:ea typeface="造字工房悦黑（非商用）纤细体" pitchFamily="50" charset="-122"/>
              </a:endParaRPr>
            </a:p>
          </p:txBody>
        </p:sp>
      </p:grpSp>
    </p:spTree>
    <p:extLst>
      <p:ext uri="{BB962C8B-B14F-4D97-AF65-F5344CB8AC3E}">
        <p14:creationId xmlns:p14="http://schemas.microsoft.com/office/powerpoint/2010/main" val="6750501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1093</TotalTime>
  <Words>662</Words>
  <Application>Microsoft Office PowerPoint</Application>
  <PresentationFormat>寬螢幕</PresentationFormat>
  <Paragraphs>107</Paragraphs>
  <Slides>42</Slides>
  <Notes>4</Notes>
  <HiddenSlides>0</HiddenSlides>
  <MMClips>1</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42</vt:i4>
      </vt:variant>
    </vt:vector>
  </HeadingPairs>
  <TitlesOfParts>
    <vt:vector size="52" baseType="lpstr">
      <vt:lpstr>等线</vt:lpstr>
      <vt:lpstr>等线 Light</vt:lpstr>
      <vt:lpstr>张海山锐线体简</vt:lpstr>
      <vt:lpstr>思源黑体 CN Light</vt:lpstr>
      <vt:lpstr>思源黑体 CN Medium</vt:lpstr>
      <vt:lpstr>造字工房悦黑（非商用）纤细体</vt:lpstr>
      <vt:lpstr>造字工房悦黑体验版纤细体</vt:lpstr>
      <vt:lpstr>Arial</vt:lpstr>
      <vt:lpstr>Calibri</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Hong Da Chiu</cp:lastModifiedBy>
  <cp:revision>92</cp:revision>
  <dcterms:created xsi:type="dcterms:W3CDTF">2016-01-09T02:49:43Z</dcterms:created>
  <dcterms:modified xsi:type="dcterms:W3CDTF">2021-11-30T17:33:54Z</dcterms:modified>
</cp:coreProperties>
</file>

<file path=docProps/thumbnail.jpeg>
</file>